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7" r:id="rId11"/>
    <p:sldId id="268" r:id="rId12"/>
    <p:sldId id="281" r:id="rId13"/>
    <p:sldId id="275" r:id="rId14"/>
    <p:sldId id="282" r:id="rId15"/>
    <p:sldId id="283" r:id="rId16"/>
    <p:sldId id="284" r:id="rId17"/>
    <p:sldId id="285" r:id="rId18"/>
    <p:sldId id="270" r:id="rId19"/>
    <p:sldId id="277" r:id="rId20"/>
    <p:sldId id="278" r:id="rId21"/>
    <p:sldId id="272" r:id="rId22"/>
    <p:sldId id="273" r:id="rId23"/>
    <p:sldId id="279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61A77-0081-41AB-9199-A8DFE3384104}" v="67" dt="2023-12-06T12:05:11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Jayakumar" userId="12bc0d38-c33b-4696-a613-0999e112843b" providerId="ADAL" clId="{45E7E84F-A942-4B8E-A530-08B6012DA003}"/>
    <pc:docChg chg="undo custSel addSld delSld modSld sldOrd">
      <pc:chgData name="Warren Jayakumar" userId="12bc0d38-c33b-4696-a613-0999e112843b" providerId="ADAL" clId="{45E7E84F-A942-4B8E-A530-08B6012DA003}" dt="2023-10-17T03:13:46.076" v="3312"/>
      <pc:docMkLst>
        <pc:docMk/>
      </pc:docMkLst>
      <pc:sldChg chg="modSp mod">
        <pc:chgData name="Warren Jayakumar" userId="12bc0d38-c33b-4696-a613-0999e112843b" providerId="ADAL" clId="{45E7E84F-A942-4B8E-A530-08B6012DA003}" dt="2023-10-17T03:05:03.134" v="3056" actId="1076"/>
        <pc:sldMkLst>
          <pc:docMk/>
          <pc:sldMk cId="1266433158" sldId="256"/>
        </pc:sldMkLst>
        <pc:picChg chg="mod">
          <ac:chgData name="Warren Jayakumar" userId="12bc0d38-c33b-4696-a613-0999e112843b" providerId="ADAL" clId="{45E7E84F-A942-4B8E-A530-08B6012DA003}" dt="2023-10-17T03:05:03.134" v="3056" actId="1076"/>
          <ac:picMkLst>
            <pc:docMk/>
            <pc:sldMk cId="1266433158" sldId="256"/>
            <ac:picMk id="14" creationId="{8E228E1C-92D9-2E6B-6DDD-BC20D339DC9E}"/>
          </ac:picMkLst>
        </pc:picChg>
      </pc:sldChg>
      <pc:sldChg chg="modSp mod ord">
        <pc:chgData name="Warren Jayakumar" userId="12bc0d38-c33b-4696-a613-0999e112843b" providerId="ADAL" clId="{45E7E84F-A942-4B8E-A530-08B6012DA003}" dt="2023-10-17T03:13:46.076" v="3312"/>
        <pc:sldMkLst>
          <pc:docMk/>
          <pc:sldMk cId="1155219360" sldId="257"/>
        </pc:sldMkLst>
        <pc:spChg chg="mod">
          <ac:chgData name="Warren Jayakumar" userId="12bc0d38-c33b-4696-a613-0999e112843b" providerId="ADAL" clId="{45E7E84F-A942-4B8E-A530-08B6012DA003}" dt="2023-10-08T11:07:58.160" v="243" actId="20577"/>
          <ac:spMkLst>
            <pc:docMk/>
            <pc:sldMk cId="1155219360" sldId="257"/>
            <ac:spMk id="3" creationId="{11F6CF81-9E4B-E936-1D9D-06ED1A733230}"/>
          </ac:spMkLst>
        </pc:spChg>
      </pc:sldChg>
      <pc:sldChg chg="addSp delSp modSp mod">
        <pc:chgData name="Warren Jayakumar" userId="12bc0d38-c33b-4696-a613-0999e112843b" providerId="ADAL" clId="{45E7E84F-A942-4B8E-A530-08B6012DA003}" dt="2023-10-08T11:06:13.639" v="144" actId="13822"/>
        <pc:sldMkLst>
          <pc:docMk/>
          <pc:sldMk cId="1428711983" sldId="259"/>
        </pc:sldMkLst>
        <pc:spChg chg="mod">
          <ac:chgData name="Warren Jayakumar" userId="12bc0d38-c33b-4696-a613-0999e112843b" providerId="ADAL" clId="{45E7E84F-A942-4B8E-A530-08B6012DA003}" dt="2023-10-08T11:02:08.063" v="14" actId="20577"/>
          <ac:spMkLst>
            <pc:docMk/>
            <pc:sldMk cId="1428711983" sldId="259"/>
            <ac:spMk id="2" creationId="{CD56FE16-B3C9-D3E0-91AC-853825719FCD}"/>
          </ac:spMkLst>
        </pc:spChg>
        <pc:spChg chg="del">
          <ac:chgData name="Warren Jayakumar" userId="12bc0d38-c33b-4696-a613-0999e112843b" providerId="ADAL" clId="{45E7E84F-A942-4B8E-A530-08B6012DA003}" dt="2023-10-08T11:02:33.982" v="15" actId="478"/>
          <ac:spMkLst>
            <pc:docMk/>
            <pc:sldMk cId="1428711983" sldId="259"/>
            <ac:spMk id="3" creationId="{11F6CF81-9E4B-E936-1D9D-06ED1A733230}"/>
          </ac:spMkLst>
        </pc:spChg>
        <pc:spChg chg="add del mod">
          <ac:chgData name="Warren Jayakumar" userId="12bc0d38-c33b-4696-a613-0999e112843b" providerId="ADAL" clId="{45E7E84F-A942-4B8E-A530-08B6012DA003}" dt="2023-10-08T11:02:36.358" v="16" actId="478"/>
          <ac:spMkLst>
            <pc:docMk/>
            <pc:sldMk cId="1428711983" sldId="259"/>
            <ac:spMk id="5" creationId="{B39DDB84-76BA-AD9F-30AA-45AB2EE1EE87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6" creationId="{414EA277-9A98-2EC1-598C-D88C7DA460EC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7" creationId="{C4F0208C-B7BC-2179-9042-8D04D0B8E511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8" creationId="{F2039F71-ECC4-64C2-273E-DBD499C33098}"/>
          </ac:spMkLst>
        </pc:spChg>
        <pc:spChg chg="add mod">
          <ac:chgData name="Warren Jayakumar" userId="12bc0d38-c33b-4696-a613-0999e112843b" providerId="ADAL" clId="{45E7E84F-A942-4B8E-A530-08B6012DA003}" dt="2023-10-08T11:05:58.470" v="140" actId="1076"/>
          <ac:spMkLst>
            <pc:docMk/>
            <pc:sldMk cId="1428711983" sldId="259"/>
            <ac:spMk id="9" creationId="{ED592DE0-968F-11C0-5E8A-982D9440EFA8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10" creationId="{B711BEED-F4F6-7161-17BF-5024BFDB5210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11" creationId="{91CACE3D-8AA9-09D6-6E25-33D430845A09}"/>
          </ac:spMkLst>
        </pc:spChg>
        <pc:spChg chg="add mod">
          <ac:chgData name="Warren Jayakumar" userId="12bc0d38-c33b-4696-a613-0999e112843b" providerId="ADAL" clId="{45E7E84F-A942-4B8E-A530-08B6012DA003}" dt="2023-10-08T11:05:04.888" v="128" actId="1076"/>
          <ac:spMkLst>
            <pc:docMk/>
            <pc:sldMk cId="1428711983" sldId="259"/>
            <ac:spMk id="12" creationId="{8ACBBABC-14C3-96AE-12EB-2A9CBEBF5C64}"/>
          </ac:spMkLst>
        </pc:spChg>
        <pc:cxnChg chg="add mod">
          <ac:chgData name="Warren Jayakumar" userId="12bc0d38-c33b-4696-a613-0999e112843b" providerId="ADAL" clId="{45E7E84F-A942-4B8E-A530-08B6012DA003}" dt="2023-10-08T11:05:37.302" v="132" actId="13822"/>
          <ac:cxnSpMkLst>
            <pc:docMk/>
            <pc:sldMk cId="1428711983" sldId="259"/>
            <ac:cxnSpMk id="14" creationId="{67C7F8DC-3E8A-9B39-EBE5-407CFECEDD74}"/>
          </ac:cxnSpMkLst>
        </pc:cxnChg>
        <pc:cxnChg chg="add mod">
          <ac:chgData name="Warren Jayakumar" userId="12bc0d38-c33b-4696-a613-0999e112843b" providerId="ADAL" clId="{45E7E84F-A942-4B8E-A530-08B6012DA003}" dt="2023-10-08T11:05:37.302" v="132" actId="13822"/>
          <ac:cxnSpMkLst>
            <pc:docMk/>
            <pc:sldMk cId="1428711983" sldId="259"/>
            <ac:cxnSpMk id="16" creationId="{556C9121-55DB-411D-8C66-16A7A30E3509}"/>
          </ac:cxnSpMkLst>
        </pc:cxnChg>
        <pc:cxnChg chg="add mod">
          <ac:chgData name="Warren Jayakumar" userId="12bc0d38-c33b-4696-a613-0999e112843b" providerId="ADAL" clId="{45E7E84F-A942-4B8E-A530-08B6012DA003}" dt="2023-10-08T11:06:13.639" v="144" actId="13822"/>
          <ac:cxnSpMkLst>
            <pc:docMk/>
            <pc:sldMk cId="1428711983" sldId="259"/>
            <ac:cxnSpMk id="18" creationId="{61991362-22DD-7038-007E-FEE028E849F0}"/>
          </ac:cxnSpMkLst>
        </pc:cxnChg>
        <pc:cxnChg chg="add mod">
          <ac:chgData name="Warren Jayakumar" userId="12bc0d38-c33b-4696-a613-0999e112843b" providerId="ADAL" clId="{45E7E84F-A942-4B8E-A530-08B6012DA003}" dt="2023-10-08T11:06:13.639" v="144" actId="13822"/>
          <ac:cxnSpMkLst>
            <pc:docMk/>
            <pc:sldMk cId="1428711983" sldId="259"/>
            <ac:cxnSpMk id="19" creationId="{3DA08E76-BDAE-EED3-E46E-682C6BACDCF4}"/>
          </ac:cxnSpMkLst>
        </pc:cxnChg>
        <pc:cxnChg chg="add mod">
          <ac:chgData name="Warren Jayakumar" userId="12bc0d38-c33b-4696-a613-0999e112843b" providerId="ADAL" clId="{45E7E84F-A942-4B8E-A530-08B6012DA003}" dt="2023-10-08T11:06:13.639" v="144" actId="13822"/>
          <ac:cxnSpMkLst>
            <pc:docMk/>
            <pc:sldMk cId="1428711983" sldId="259"/>
            <ac:cxnSpMk id="20" creationId="{02A96751-A40A-006C-1578-2DBD9FFED421}"/>
          </ac:cxnSpMkLst>
        </pc:cxnChg>
        <pc:cxnChg chg="add del mod">
          <ac:chgData name="Warren Jayakumar" userId="12bc0d38-c33b-4696-a613-0999e112843b" providerId="ADAL" clId="{45E7E84F-A942-4B8E-A530-08B6012DA003}" dt="2023-10-08T11:06:00.051" v="141"/>
          <ac:cxnSpMkLst>
            <pc:docMk/>
            <pc:sldMk cId="1428711983" sldId="259"/>
            <ac:cxnSpMk id="21" creationId="{166DDDC8-66D4-C1E0-9A9B-FA1030799195}"/>
          </ac:cxnSpMkLst>
        </pc:cxnChg>
        <pc:cxnChg chg="add mod">
          <ac:chgData name="Warren Jayakumar" userId="12bc0d38-c33b-4696-a613-0999e112843b" providerId="ADAL" clId="{45E7E84F-A942-4B8E-A530-08B6012DA003}" dt="2023-10-08T11:06:13.639" v="144" actId="13822"/>
          <ac:cxnSpMkLst>
            <pc:docMk/>
            <pc:sldMk cId="1428711983" sldId="259"/>
            <ac:cxnSpMk id="23" creationId="{984E7901-E825-B554-B5F5-B7B83224D6B8}"/>
          </ac:cxnSpMkLst>
        </pc:cxnChg>
      </pc:sldChg>
      <pc:sldChg chg="modSp mod">
        <pc:chgData name="Warren Jayakumar" userId="12bc0d38-c33b-4696-a613-0999e112843b" providerId="ADAL" clId="{45E7E84F-A942-4B8E-A530-08B6012DA003}" dt="2023-10-16T13:41:44.606" v="3052" actId="20577"/>
        <pc:sldMkLst>
          <pc:docMk/>
          <pc:sldMk cId="1427252381" sldId="260"/>
        </pc:sldMkLst>
        <pc:spChg chg="mod">
          <ac:chgData name="Warren Jayakumar" userId="12bc0d38-c33b-4696-a613-0999e112843b" providerId="ADAL" clId="{45E7E84F-A942-4B8E-A530-08B6012DA003}" dt="2023-10-08T11:06:31.625" v="160" actId="20577"/>
          <ac:spMkLst>
            <pc:docMk/>
            <pc:sldMk cId="1427252381" sldId="260"/>
            <ac:spMk id="2" creationId="{CD56FE16-B3C9-D3E0-91AC-853825719FCD}"/>
          </ac:spMkLst>
        </pc:spChg>
        <pc:spChg chg="mod">
          <ac:chgData name="Warren Jayakumar" userId="12bc0d38-c33b-4696-a613-0999e112843b" providerId="ADAL" clId="{45E7E84F-A942-4B8E-A530-08B6012DA003}" dt="2023-10-16T13:41:44.606" v="3052" actId="20577"/>
          <ac:spMkLst>
            <pc:docMk/>
            <pc:sldMk cId="1427252381" sldId="260"/>
            <ac:spMk id="3" creationId="{11F6CF81-9E4B-E936-1D9D-06ED1A733230}"/>
          </ac:spMkLst>
        </pc:spChg>
      </pc:sldChg>
      <pc:sldChg chg="addSp delSp modSp mod">
        <pc:chgData name="Warren Jayakumar" userId="12bc0d38-c33b-4696-a613-0999e112843b" providerId="ADAL" clId="{45E7E84F-A942-4B8E-A530-08B6012DA003}" dt="2023-10-08T11:19:44.410" v="474" actId="20577"/>
        <pc:sldMkLst>
          <pc:docMk/>
          <pc:sldMk cId="1070766366" sldId="261"/>
        </pc:sldMkLst>
        <pc:spChg chg="mod">
          <ac:chgData name="Warren Jayakumar" userId="12bc0d38-c33b-4696-a613-0999e112843b" providerId="ADAL" clId="{45E7E84F-A942-4B8E-A530-08B6012DA003}" dt="2023-10-08T11:07:52.029" v="235" actId="20577"/>
          <ac:spMkLst>
            <pc:docMk/>
            <pc:sldMk cId="1070766366" sldId="261"/>
            <ac:spMk id="2" creationId="{CD56FE16-B3C9-D3E0-91AC-853825719FCD}"/>
          </ac:spMkLst>
        </pc:spChg>
        <pc:spChg chg="del">
          <ac:chgData name="Warren Jayakumar" userId="12bc0d38-c33b-4696-a613-0999e112843b" providerId="ADAL" clId="{45E7E84F-A942-4B8E-A530-08B6012DA003}" dt="2023-10-08T11:08:04.429" v="244" actId="478"/>
          <ac:spMkLst>
            <pc:docMk/>
            <pc:sldMk cId="1070766366" sldId="261"/>
            <ac:spMk id="3" creationId="{11F6CF81-9E4B-E936-1D9D-06ED1A733230}"/>
          </ac:spMkLst>
        </pc:spChg>
        <pc:spChg chg="add del mod">
          <ac:chgData name="Warren Jayakumar" userId="12bc0d38-c33b-4696-a613-0999e112843b" providerId="ADAL" clId="{45E7E84F-A942-4B8E-A530-08B6012DA003}" dt="2023-10-08T11:08:07.582" v="245" actId="478"/>
          <ac:spMkLst>
            <pc:docMk/>
            <pc:sldMk cId="1070766366" sldId="261"/>
            <ac:spMk id="5" creationId="{6DA66CC1-3643-F2E0-E08F-21D62F61E723}"/>
          </ac:spMkLst>
        </pc:spChg>
        <pc:spChg chg="add mod">
          <ac:chgData name="Warren Jayakumar" userId="12bc0d38-c33b-4696-a613-0999e112843b" providerId="ADAL" clId="{45E7E84F-A942-4B8E-A530-08B6012DA003}" dt="2023-10-08T11:16:45.906" v="380" actId="164"/>
          <ac:spMkLst>
            <pc:docMk/>
            <pc:sldMk cId="1070766366" sldId="261"/>
            <ac:spMk id="7" creationId="{48F23BC9-23A5-07AC-0174-5FC94591719C}"/>
          </ac:spMkLst>
        </pc:spChg>
        <pc:spChg chg="add mod">
          <ac:chgData name="Warren Jayakumar" userId="12bc0d38-c33b-4696-a613-0999e112843b" providerId="ADAL" clId="{45E7E84F-A942-4B8E-A530-08B6012DA003}" dt="2023-10-08T11:16:45.906" v="380" actId="164"/>
          <ac:spMkLst>
            <pc:docMk/>
            <pc:sldMk cId="1070766366" sldId="261"/>
            <ac:spMk id="11" creationId="{E7B1B767-E9EC-3717-9F89-59349878BE71}"/>
          </ac:spMkLst>
        </pc:spChg>
        <pc:spChg chg="add mod">
          <ac:chgData name="Warren Jayakumar" userId="12bc0d38-c33b-4696-a613-0999e112843b" providerId="ADAL" clId="{45E7E84F-A942-4B8E-A530-08B6012DA003}" dt="2023-10-08T11:16:45.906" v="380" actId="164"/>
          <ac:spMkLst>
            <pc:docMk/>
            <pc:sldMk cId="1070766366" sldId="261"/>
            <ac:spMk id="12" creationId="{B409D950-2B97-91BB-CF68-E4FFED1AA66F}"/>
          </ac:spMkLst>
        </pc:spChg>
        <pc:spChg chg="add mod">
          <ac:chgData name="Warren Jayakumar" userId="12bc0d38-c33b-4696-a613-0999e112843b" providerId="ADAL" clId="{45E7E84F-A942-4B8E-A530-08B6012DA003}" dt="2023-10-08T11:16:45.906" v="380" actId="164"/>
          <ac:spMkLst>
            <pc:docMk/>
            <pc:sldMk cId="1070766366" sldId="261"/>
            <ac:spMk id="13" creationId="{3B3BB458-8C81-8363-C55E-DCADDAE87633}"/>
          </ac:spMkLst>
        </pc:spChg>
        <pc:spChg chg="add mod">
          <ac:chgData name="Warren Jayakumar" userId="12bc0d38-c33b-4696-a613-0999e112843b" providerId="ADAL" clId="{45E7E84F-A942-4B8E-A530-08B6012DA003}" dt="2023-10-08T11:19:00.334" v="441"/>
          <ac:spMkLst>
            <pc:docMk/>
            <pc:sldMk cId="1070766366" sldId="261"/>
            <ac:spMk id="36" creationId="{6E7C55DE-277F-0021-9FA4-E4B3FD9C59F0}"/>
          </ac:spMkLst>
        </pc:spChg>
        <pc:spChg chg="add mod">
          <ac:chgData name="Warren Jayakumar" userId="12bc0d38-c33b-4696-a613-0999e112843b" providerId="ADAL" clId="{45E7E84F-A942-4B8E-A530-08B6012DA003}" dt="2023-10-08T11:19:38.680" v="470" actId="1076"/>
          <ac:spMkLst>
            <pc:docMk/>
            <pc:sldMk cId="1070766366" sldId="261"/>
            <ac:spMk id="37" creationId="{567D3B48-9797-2954-CE28-12542CFCB80E}"/>
          </ac:spMkLst>
        </pc:spChg>
        <pc:spChg chg="add mod">
          <ac:chgData name="Warren Jayakumar" userId="12bc0d38-c33b-4696-a613-0999e112843b" providerId="ADAL" clId="{45E7E84F-A942-4B8E-A530-08B6012DA003}" dt="2023-10-08T11:19:44.410" v="474" actId="20577"/>
          <ac:spMkLst>
            <pc:docMk/>
            <pc:sldMk cId="1070766366" sldId="261"/>
            <ac:spMk id="38" creationId="{F91BFC3B-800B-F103-5A60-1D0A1965790A}"/>
          </ac:spMkLst>
        </pc:spChg>
        <pc:grpChg chg="add mod">
          <ac:chgData name="Warren Jayakumar" userId="12bc0d38-c33b-4696-a613-0999e112843b" providerId="ADAL" clId="{45E7E84F-A942-4B8E-A530-08B6012DA003}" dt="2023-10-08T11:16:56.911" v="383" actId="164"/>
          <ac:grpSpMkLst>
            <pc:docMk/>
            <pc:sldMk cId="1070766366" sldId="261"/>
            <ac:grpSpMk id="34" creationId="{5F439C27-90C0-51A2-AC2D-14FB20CD323A}"/>
          </ac:grpSpMkLst>
        </pc:grpChg>
        <pc:grpChg chg="add mod">
          <ac:chgData name="Warren Jayakumar" userId="12bc0d38-c33b-4696-a613-0999e112843b" providerId="ADAL" clId="{45E7E84F-A942-4B8E-A530-08B6012DA003}" dt="2023-10-08T11:17:00.979" v="384" actId="1076"/>
          <ac:grpSpMkLst>
            <pc:docMk/>
            <pc:sldMk cId="1070766366" sldId="261"/>
            <ac:grpSpMk id="35" creationId="{700C3F26-174C-CD15-2AEB-B41AA64B8059}"/>
          </ac:grpSpMkLst>
        </pc:grpChg>
        <pc:picChg chg="add del mod">
          <ac:chgData name="Warren Jayakumar" userId="12bc0d38-c33b-4696-a613-0999e112843b" providerId="ADAL" clId="{45E7E84F-A942-4B8E-A530-08B6012DA003}" dt="2023-10-08T11:10:26.559" v="247" actId="478"/>
          <ac:picMkLst>
            <pc:docMk/>
            <pc:sldMk cId="1070766366" sldId="261"/>
            <ac:picMk id="6" creationId="{5B48991E-1DFC-B92D-E62B-15AD983C396B}"/>
          </ac:picMkLst>
        </pc:picChg>
        <pc:cxnChg chg="add mod">
          <ac:chgData name="Warren Jayakumar" userId="12bc0d38-c33b-4696-a613-0999e112843b" providerId="ADAL" clId="{45E7E84F-A942-4B8E-A530-08B6012DA003}" dt="2023-10-08T11:16:45.906" v="380" actId="164"/>
          <ac:cxnSpMkLst>
            <pc:docMk/>
            <pc:sldMk cId="1070766366" sldId="261"/>
            <ac:cxnSpMk id="9" creationId="{51185BC8-9854-2D7E-F9ED-FBD7FD4A4491}"/>
          </ac:cxnSpMkLst>
        </pc:cxnChg>
        <pc:cxnChg chg="add mod">
          <ac:chgData name="Warren Jayakumar" userId="12bc0d38-c33b-4696-a613-0999e112843b" providerId="ADAL" clId="{45E7E84F-A942-4B8E-A530-08B6012DA003}" dt="2023-10-08T11:16:45.906" v="380" actId="164"/>
          <ac:cxnSpMkLst>
            <pc:docMk/>
            <pc:sldMk cId="1070766366" sldId="261"/>
            <ac:cxnSpMk id="14" creationId="{43962B5F-DC9D-C636-27E1-9D43BF2DDBD1}"/>
          </ac:cxnSpMkLst>
        </pc:cxnChg>
        <pc:cxnChg chg="add mod">
          <ac:chgData name="Warren Jayakumar" userId="12bc0d38-c33b-4696-a613-0999e112843b" providerId="ADAL" clId="{45E7E84F-A942-4B8E-A530-08B6012DA003}" dt="2023-10-08T11:16:45.906" v="380" actId="164"/>
          <ac:cxnSpMkLst>
            <pc:docMk/>
            <pc:sldMk cId="1070766366" sldId="261"/>
            <ac:cxnSpMk id="15" creationId="{CAB0EE0F-377C-1C2A-F8C4-682336595CB4}"/>
          </ac:cxnSpMkLst>
        </pc:cxnChg>
        <pc:cxnChg chg="add del mod">
          <ac:chgData name="Warren Jayakumar" userId="12bc0d38-c33b-4696-a613-0999e112843b" providerId="ADAL" clId="{45E7E84F-A942-4B8E-A530-08B6012DA003}" dt="2023-10-08T11:14:42.623" v="365" actId="478"/>
          <ac:cxnSpMkLst>
            <pc:docMk/>
            <pc:sldMk cId="1070766366" sldId="261"/>
            <ac:cxnSpMk id="18" creationId="{58F56C16-4978-8CC0-7773-966BA2828DEF}"/>
          </ac:cxnSpMkLst>
        </pc:cxnChg>
        <pc:cxnChg chg="add mod">
          <ac:chgData name="Warren Jayakumar" userId="12bc0d38-c33b-4696-a613-0999e112843b" providerId="ADAL" clId="{45E7E84F-A942-4B8E-A530-08B6012DA003}" dt="2023-10-08T11:16:56.911" v="383" actId="164"/>
          <ac:cxnSpMkLst>
            <pc:docMk/>
            <pc:sldMk cId="1070766366" sldId="261"/>
            <ac:cxnSpMk id="21" creationId="{96889239-22F7-7AAE-2713-7CE794B38B60}"/>
          </ac:cxnSpMkLst>
        </pc:cxnChg>
        <pc:cxnChg chg="add mod">
          <ac:chgData name="Warren Jayakumar" userId="12bc0d38-c33b-4696-a613-0999e112843b" providerId="ADAL" clId="{45E7E84F-A942-4B8E-A530-08B6012DA003}" dt="2023-10-08T11:16:45.906" v="380" actId="164"/>
          <ac:cxnSpMkLst>
            <pc:docMk/>
            <pc:sldMk cId="1070766366" sldId="261"/>
            <ac:cxnSpMk id="23" creationId="{CBA57D0D-C754-95B9-91A9-5FDA3152565B}"/>
          </ac:cxnSpMkLst>
        </pc:cxnChg>
        <pc:cxnChg chg="add mod">
          <ac:chgData name="Warren Jayakumar" userId="12bc0d38-c33b-4696-a613-0999e112843b" providerId="ADAL" clId="{45E7E84F-A942-4B8E-A530-08B6012DA003}" dt="2023-10-08T11:16:45.906" v="380" actId="164"/>
          <ac:cxnSpMkLst>
            <pc:docMk/>
            <pc:sldMk cId="1070766366" sldId="261"/>
            <ac:cxnSpMk id="26" creationId="{C0AD2F5F-5F91-A5FB-1B89-426463A8CA7C}"/>
          </ac:cxnSpMkLst>
        </pc:cxnChg>
      </pc:sldChg>
      <pc:sldChg chg="addSp delSp modSp mod">
        <pc:chgData name="Warren Jayakumar" userId="12bc0d38-c33b-4696-a613-0999e112843b" providerId="ADAL" clId="{45E7E84F-A942-4B8E-A530-08B6012DA003}" dt="2023-10-08T13:32:32.388" v="1391" actId="20577"/>
        <pc:sldMkLst>
          <pc:docMk/>
          <pc:sldMk cId="4236651405" sldId="262"/>
        </pc:sldMkLst>
        <pc:spChg chg="mod">
          <ac:chgData name="Warren Jayakumar" userId="12bc0d38-c33b-4696-a613-0999e112843b" providerId="ADAL" clId="{45E7E84F-A942-4B8E-A530-08B6012DA003}" dt="2023-10-08T11:19:56.946" v="495" actId="20577"/>
          <ac:spMkLst>
            <pc:docMk/>
            <pc:sldMk cId="4236651405" sldId="262"/>
            <ac:spMk id="2" creationId="{CD56FE16-B3C9-D3E0-91AC-853825719FCD}"/>
          </ac:spMkLst>
        </pc:spChg>
        <pc:spChg chg="del">
          <ac:chgData name="Warren Jayakumar" userId="12bc0d38-c33b-4696-a613-0999e112843b" providerId="ADAL" clId="{45E7E84F-A942-4B8E-A530-08B6012DA003}" dt="2023-10-08T11:20:00.080" v="496" actId="478"/>
          <ac:spMkLst>
            <pc:docMk/>
            <pc:sldMk cId="4236651405" sldId="262"/>
            <ac:spMk id="3" creationId="{11F6CF81-9E4B-E936-1D9D-06ED1A733230}"/>
          </ac:spMkLst>
        </pc:spChg>
        <pc:spChg chg="add mod">
          <ac:chgData name="Warren Jayakumar" userId="12bc0d38-c33b-4696-a613-0999e112843b" providerId="ADAL" clId="{45E7E84F-A942-4B8E-A530-08B6012DA003}" dt="2023-10-08T11:32:56.392" v="613"/>
          <ac:spMkLst>
            <pc:docMk/>
            <pc:sldMk cId="4236651405" sldId="262"/>
            <ac:spMk id="5" creationId="{D0848FAE-ED72-D31F-8F56-C2EA12BA1755}"/>
          </ac:spMkLst>
        </pc:spChg>
        <pc:spChg chg="add mod">
          <ac:chgData name="Warren Jayakumar" userId="12bc0d38-c33b-4696-a613-0999e112843b" providerId="ADAL" clId="{45E7E84F-A942-4B8E-A530-08B6012DA003}" dt="2023-10-08T11:27:37.959" v="587" actId="164"/>
          <ac:spMkLst>
            <pc:docMk/>
            <pc:sldMk cId="4236651405" sldId="262"/>
            <ac:spMk id="6" creationId="{22FDF416-E458-516B-B512-5B728EA37DD2}"/>
          </ac:spMkLst>
        </pc:spChg>
        <pc:spChg chg="add mod">
          <ac:chgData name="Warren Jayakumar" userId="12bc0d38-c33b-4696-a613-0999e112843b" providerId="ADAL" clId="{45E7E84F-A942-4B8E-A530-08B6012DA003}" dt="2023-10-08T11:27:37.959" v="587" actId="164"/>
          <ac:spMkLst>
            <pc:docMk/>
            <pc:sldMk cId="4236651405" sldId="262"/>
            <ac:spMk id="7" creationId="{6A454A2B-A734-E470-9445-EA8B7EA5E0CE}"/>
          </ac:spMkLst>
        </pc:spChg>
        <pc:spChg chg="add mod">
          <ac:chgData name="Warren Jayakumar" userId="12bc0d38-c33b-4696-a613-0999e112843b" providerId="ADAL" clId="{45E7E84F-A942-4B8E-A530-08B6012DA003}" dt="2023-10-08T11:27:37.959" v="587" actId="164"/>
          <ac:spMkLst>
            <pc:docMk/>
            <pc:sldMk cId="4236651405" sldId="262"/>
            <ac:spMk id="8" creationId="{DD1A887B-8C98-CD71-CA1E-1BF037B502A2}"/>
          </ac:spMkLst>
        </pc:spChg>
        <pc:spChg chg="add mod">
          <ac:chgData name="Warren Jayakumar" userId="12bc0d38-c33b-4696-a613-0999e112843b" providerId="ADAL" clId="{45E7E84F-A942-4B8E-A530-08B6012DA003}" dt="2023-10-08T11:27:37.959" v="587" actId="164"/>
          <ac:spMkLst>
            <pc:docMk/>
            <pc:sldMk cId="4236651405" sldId="262"/>
            <ac:spMk id="14" creationId="{4D5FBC6C-329C-F008-ADEA-65C167B6B65E}"/>
          </ac:spMkLst>
        </pc:spChg>
        <pc:spChg chg="add mod">
          <ac:chgData name="Warren Jayakumar" userId="12bc0d38-c33b-4696-a613-0999e112843b" providerId="ADAL" clId="{45E7E84F-A942-4B8E-A530-08B6012DA003}" dt="2023-10-08T11:27:37.959" v="587" actId="164"/>
          <ac:spMkLst>
            <pc:docMk/>
            <pc:sldMk cId="4236651405" sldId="262"/>
            <ac:spMk id="15" creationId="{F023C065-FD52-34DF-B768-3E3FF145091C}"/>
          </ac:spMkLst>
        </pc:spChg>
        <pc:spChg chg="add mod">
          <ac:chgData name="Warren Jayakumar" userId="12bc0d38-c33b-4696-a613-0999e112843b" providerId="ADAL" clId="{45E7E84F-A942-4B8E-A530-08B6012DA003}" dt="2023-10-08T13:32:32.388" v="1391" actId="20577"/>
          <ac:spMkLst>
            <pc:docMk/>
            <pc:sldMk cId="4236651405" sldId="262"/>
            <ac:spMk id="22" creationId="{A9D33137-D351-FD6E-34A6-3E1334165263}"/>
          </ac:spMkLst>
        </pc:spChg>
        <pc:grpChg chg="add del mod">
          <ac:chgData name="Warren Jayakumar" userId="12bc0d38-c33b-4696-a613-0999e112843b" providerId="ADAL" clId="{45E7E84F-A942-4B8E-A530-08B6012DA003}" dt="2023-10-08T11:32:11.250" v="590" actId="478"/>
          <ac:grpSpMkLst>
            <pc:docMk/>
            <pc:sldMk cId="4236651405" sldId="262"/>
            <ac:grpSpMk id="19" creationId="{D9CA2C29-536B-7A12-4727-AA559E5C9F58}"/>
          </ac:grpSpMkLst>
        </pc:grpChg>
        <pc:picChg chg="add mod">
          <ac:chgData name="Warren Jayakumar" userId="12bc0d38-c33b-4696-a613-0999e112843b" providerId="ADAL" clId="{45E7E84F-A942-4B8E-A530-08B6012DA003}" dt="2023-10-08T11:32:39.704" v="594" actId="1076"/>
          <ac:picMkLst>
            <pc:docMk/>
            <pc:sldMk cId="4236651405" sldId="262"/>
            <ac:picMk id="21" creationId="{C1586410-D2C6-7DFA-0063-2F7A906F9956}"/>
          </ac:picMkLst>
        </pc:picChg>
        <pc:cxnChg chg="add del">
          <ac:chgData name="Warren Jayakumar" userId="12bc0d38-c33b-4696-a613-0999e112843b" providerId="ADAL" clId="{45E7E84F-A942-4B8E-A530-08B6012DA003}" dt="2023-10-08T11:25:59.104" v="567" actId="478"/>
          <ac:cxnSpMkLst>
            <pc:docMk/>
            <pc:sldMk cId="4236651405" sldId="262"/>
            <ac:cxnSpMk id="10" creationId="{66A2F42A-F8B3-F38D-8A50-BA01B106EECC}"/>
          </ac:cxnSpMkLst>
        </pc:cxnChg>
        <pc:cxnChg chg="add mod">
          <ac:chgData name="Warren Jayakumar" userId="12bc0d38-c33b-4696-a613-0999e112843b" providerId="ADAL" clId="{45E7E84F-A942-4B8E-A530-08B6012DA003}" dt="2023-10-08T11:27:37.959" v="587" actId="164"/>
          <ac:cxnSpMkLst>
            <pc:docMk/>
            <pc:sldMk cId="4236651405" sldId="262"/>
            <ac:cxnSpMk id="11" creationId="{38C235A1-C63E-ABA3-3792-83B5D4009969}"/>
          </ac:cxnSpMkLst>
        </pc:cxnChg>
        <pc:cxnChg chg="add mod">
          <ac:chgData name="Warren Jayakumar" userId="12bc0d38-c33b-4696-a613-0999e112843b" providerId="ADAL" clId="{45E7E84F-A942-4B8E-A530-08B6012DA003}" dt="2023-10-08T11:27:37.959" v="587" actId="164"/>
          <ac:cxnSpMkLst>
            <pc:docMk/>
            <pc:sldMk cId="4236651405" sldId="262"/>
            <ac:cxnSpMk id="13" creationId="{11C65D35-CC52-BEAD-5F00-CE600071EBDC}"/>
          </ac:cxnSpMkLst>
        </pc:cxnChg>
        <pc:cxnChg chg="add mod">
          <ac:chgData name="Warren Jayakumar" userId="12bc0d38-c33b-4696-a613-0999e112843b" providerId="ADAL" clId="{45E7E84F-A942-4B8E-A530-08B6012DA003}" dt="2023-10-08T11:32:11.250" v="590" actId="478"/>
          <ac:cxnSpMkLst>
            <pc:docMk/>
            <pc:sldMk cId="4236651405" sldId="262"/>
            <ac:cxnSpMk id="17" creationId="{A658DB85-CA9E-0825-F53B-1C11BC8CCD8D}"/>
          </ac:cxnSpMkLst>
        </pc:cxnChg>
        <pc:cxnChg chg="add mod">
          <ac:chgData name="Warren Jayakumar" userId="12bc0d38-c33b-4696-a613-0999e112843b" providerId="ADAL" clId="{45E7E84F-A942-4B8E-A530-08B6012DA003}" dt="2023-10-08T11:27:37.959" v="587" actId="164"/>
          <ac:cxnSpMkLst>
            <pc:docMk/>
            <pc:sldMk cId="4236651405" sldId="262"/>
            <ac:cxnSpMk id="18" creationId="{A41B4CCD-0275-718C-693E-BF363D46B1E4}"/>
          </ac:cxnSpMkLst>
        </pc:cxnChg>
      </pc:sldChg>
      <pc:sldChg chg="del">
        <pc:chgData name="Warren Jayakumar" userId="12bc0d38-c33b-4696-a613-0999e112843b" providerId="ADAL" clId="{45E7E84F-A942-4B8E-A530-08B6012DA003}" dt="2023-10-08T11:33:00.148" v="614" actId="47"/>
        <pc:sldMkLst>
          <pc:docMk/>
          <pc:sldMk cId="1578866096" sldId="263"/>
        </pc:sldMkLst>
      </pc:sldChg>
      <pc:sldChg chg="new del">
        <pc:chgData name="Warren Jayakumar" userId="12bc0d38-c33b-4696-a613-0999e112843b" providerId="ADAL" clId="{45E7E84F-A942-4B8E-A530-08B6012DA003}" dt="2023-10-08T11:35:34.772" v="776" actId="47"/>
        <pc:sldMkLst>
          <pc:docMk/>
          <pc:sldMk cId="2816584504" sldId="263"/>
        </pc:sldMkLst>
      </pc:sldChg>
      <pc:sldChg chg="del">
        <pc:chgData name="Warren Jayakumar" userId="12bc0d38-c33b-4696-a613-0999e112843b" providerId="ADAL" clId="{45E7E84F-A942-4B8E-A530-08B6012DA003}" dt="2023-10-08T11:33:00.723" v="615" actId="47"/>
        <pc:sldMkLst>
          <pc:docMk/>
          <pc:sldMk cId="1322697593" sldId="264"/>
        </pc:sldMkLst>
      </pc:sldChg>
      <pc:sldChg chg="addSp delSp modSp add mod">
        <pc:chgData name="Warren Jayakumar" userId="12bc0d38-c33b-4696-a613-0999e112843b" providerId="ADAL" clId="{45E7E84F-A942-4B8E-A530-08B6012DA003}" dt="2023-10-08T11:46:08.618" v="1190" actId="20577"/>
        <pc:sldMkLst>
          <pc:docMk/>
          <pc:sldMk cId="3065784157" sldId="264"/>
        </pc:sldMkLst>
        <pc:spChg chg="mod">
          <ac:chgData name="Warren Jayakumar" userId="12bc0d38-c33b-4696-a613-0999e112843b" providerId="ADAL" clId="{45E7E84F-A942-4B8E-A530-08B6012DA003}" dt="2023-10-08T11:35:58.907" v="804" actId="255"/>
          <ac:spMkLst>
            <pc:docMk/>
            <pc:sldMk cId="3065784157" sldId="264"/>
            <ac:spMk id="5" creationId="{D0848FAE-ED72-D31F-8F56-C2EA12BA1755}"/>
          </ac:spMkLst>
        </pc:spChg>
        <pc:spChg chg="mod">
          <ac:chgData name="Warren Jayakumar" userId="12bc0d38-c33b-4696-a613-0999e112843b" providerId="ADAL" clId="{45E7E84F-A942-4B8E-A530-08B6012DA003}" dt="2023-10-08T11:46:08.618" v="1190" actId="20577"/>
          <ac:spMkLst>
            <pc:docMk/>
            <pc:sldMk cId="3065784157" sldId="264"/>
            <ac:spMk id="22" creationId="{A9D33137-D351-FD6E-34A6-3E1334165263}"/>
          </ac:spMkLst>
        </pc:spChg>
        <pc:grpChg chg="add mod">
          <ac:chgData name="Warren Jayakumar" userId="12bc0d38-c33b-4696-a613-0999e112843b" providerId="ADAL" clId="{45E7E84F-A942-4B8E-A530-08B6012DA003}" dt="2023-10-08T11:42:10.153" v="841" actId="164"/>
          <ac:grpSpMkLst>
            <pc:docMk/>
            <pc:sldMk cId="3065784157" sldId="264"/>
            <ac:grpSpMk id="11" creationId="{9897B1C5-054E-D8E0-58E0-57E6FDD9A2FD}"/>
          </ac:grpSpMkLst>
        </pc:grpChg>
        <pc:picChg chg="add del mod">
          <ac:chgData name="Warren Jayakumar" userId="12bc0d38-c33b-4696-a613-0999e112843b" providerId="ADAL" clId="{45E7E84F-A942-4B8E-A530-08B6012DA003}" dt="2023-10-08T11:41:41.175" v="834" actId="478"/>
          <ac:picMkLst>
            <pc:docMk/>
            <pc:sldMk cId="3065784157" sldId="264"/>
            <ac:picMk id="4" creationId="{1265E815-660B-D302-F025-255745C785FF}"/>
          </ac:picMkLst>
        </pc:picChg>
        <pc:picChg chg="add mod ord">
          <ac:chgData name="Warren Jayakumar" userId="12bc0d38-c33b-4696-a613-0999e112843b" providerId="ADAL" clId="{45E7E84F-A942-4B8E-A530-08B6012DA003}" dt="2023-10-08T11:42:10.153" v="841" actId="164"/>
          <ac:picMkLst>
            <pc:docMk/>
            <pc:sldMk cId="3065784157" sldId="264"/>
            <ac:picMk id="10" creationId="{57421B40-790C-CEAE-5413-2EE360291B66}"/>
          </ac:picMkLst>
        </pc:picChg>
        <pc:picChg chg="del">
          <ac:chgData name="Warren Jayakumar" userId="12bc0d38-c33b-4696-a613-0999e112843b" providerId="ADAL" clId="{45E7E84F-A942-4B8E-A530-08B6012DA003}" dt="2023-10-08T11:36:18.828" v="805" actId="478"/>
          <ac:picMkLst>
            <pc:docMk/>
            <pc:sldMk cId="3065784157" sldId="264"/>
            <ac:picMk id="21" creationId="{C1586410-D2C6-7DFA-0063-2F7A906F9956}"/>
          </ac:picMkLst>
        </pc:picChg>
        <pc:cxnChg chg="add mod">
          <ac:chgData name="Warren Jayakumar" userId="12bc0d38-c33b-4696-a613-0999e112843b" providerId="ADAL" clId="{45E7E84F-A942-4B8E-A530-08B6012DA003}" dt="2023-10-08T11:42:10.153" v="841" actId="164"/>
          <ac:cxnSpMkLst>
            <pc:docMk/>
            <pc:sldMk cId="3065784157" sldId="264"/>
            <ac:cxnSpMk id="7" creationId="{E92185F7-2266-DE7E-0F41-CF0D2E0486D0}"/>
          </ac:cxnSpMkLst>
        </pc:cxnChg>
        <pc:cxnChg chg="add mod">
          <ac:chgData name="Warren Jayakumar" userId="12bc0d38-c33b-4696-a613-0999e112843b" providerId="ADAL" clId="{45E7E84F-A942-4B8E-A530-08B6012DA003}" dt="2023-10-08T11:42:10.153" v="841" actId="164"/>
          <ac:cxnSpMkLst>
            <pc:docMk/>
            <pc:sldMk cId="3065784157" sldId="264"/>
            <ac:cxnSpMk id="8" creationId="{825885A7-543F-39D1-C7E2-5E2B9400B1B3}"/>
          </ac:cxnSpMkLst>
        </pc:cxnChg>
      </pc:sldChg>
      <pc:sldChg chg="del">
        <pc:chgData name="Warren Jayakumar" userId="12bc0d38-c33b-4696-a613-0999e112843b" providerId="ADAL" clId="{45E7E84F-A942-4B8E-A530-08B6012DA003}" dt="2023-10-08T11:33:01.046" v="616" actId="47"/>
        <pc:sldMkLst>
          <pc:docMk/>
          <pc:sldMk cId="83102233" sldId="265"/>
        </pc:sldMkLst>
      </pc:sldChg>
      <pc:sldChg chg="addSp delSp modSp add mod">
        <pc:chgData name="Warren Jayakumar" userId="12bc0d38-c33b-4696-a613-0999e112843b" providerId="ADAL" clId="{45E7E84F-A942-4B8E-A530-08B6012DA003}" dt="2023-10-08T13:40:20.569" v="1853" actId="58"/>
        <pc:sldMkLst>
          <pc:docMk/>
          <pc:sldMk cId="3007011203" sldId="265"/>
        </pc:sldMkLst>
        <pc:spChg chg="mod">
          <ac:chgData name="Warren Jayakumar" userId="12bc0d38-c33b-4696-a613-0999e112843b" providerId="ADAL" clId="{45E7E84F-A942-4B8E-A530-08B6012DA003}" dt="2023-10-08T13:18:53.485" v="1253" actId="27636"/>
          <ac:spMkLst>
            <pc:docMk/>
            <pc:sldMk cId="3007011203" sldId="265"/>
            <ac:spMk id="5" creationId="{D0848FAE-ED72-D31F-8F56-C2EA12BA1755}"/>
          </ac:spMkLst>
        </pc:spChg>
        <pc:spChg chg="add mod">
          <ac:chgData name="Warren Jayakumar" userId="12bc0d38-c33b-4696-a613-0999e112843b" providerId="ADAL" clId="{45E7E84F-A942-4B8E-A530-08B6012DA003}" dt="2023-10-08T13:37:51.583" v="1753" actId="164"/>
          <ac:spMkLst>
            <pc:docMk/>
            <pc:sldMk cId="3007011203" sldId="265"/>
            <ac:spMk id="6" creationId="{A46A732E-E135-D430-6663-464AE1B2EC21}"/>
          </ac:spMkLst>
        </pc:spChg>
        <pc:spChg chg="add mod">
          <ac:chgData name="Warren Jayakumar" userId="12bc0d38-c33b-4696-a613-0999e112843b" providerId="ADAL" clId="{45E7E84F-A942-4B8E-A530-08B6012DA003}" dt="2023-10-08T13:37:51.583" v="1753" actId="164"/>
          <ac:spMkLst>
            <pc:docMk/>
            <pc:sldMk cId="3007011203" sldId="265"/>
            <ac:spMk id="7" creationId="{7200AB0A-2CF6-AF87-7ED9-C65439179675}"/>
          </ac:spMkLst>
        </pc:spChg>
        <pc:spChg chg="mod">
          <ac:chgData name="Warren Jayakumar" userId="12bc0d38-c33b-4696-a613-0999e112843b" providerId="ADAL" clId="{45E7E84F-A942-4B8E-A530-08B6012DA003}" dt="2023-10-08T13:40:20.569" v="1853" actId="58"/>
          <ac:spMkLst>
            <pc:docMk/>
            <pc:sldMk cId="3007011203" sldId="265"/>
            <ac:spMk id="22" creationId="{A9D33137-D351-FD6E-34A6-3E1334165263}"/>
          </ac:spMkLst>
        </pc:spChg>
        <pc:grpChg chg="add mod">
          <ac:chgData name="Warren Jayakumar" userId="12bc0d38-c33b-4696-a613-0999e112843b" providerId="ADAL" clId="{45E7E84F-A942-4B8E-A530-08B6012DA003}" dt="2023-10-08T13:38:54.192" v="1844" actId="1076"/>
          <ac:grpSpMkLst>
            <pc:docMk/>
            <pc:sldMk cId="3007011203" sldId="265"/>
            <ac:grpSpMk id="10" creationId="{5BAF2856-9EDE-4BA3-196C-37C52E465ED7}"/>
          </ac:grpSpMkLst>
        </pc:grpChg>
        <pc:picChg chg="add del mod">
          <ac:chgData name="Warren Jayakumar" userId="12bc0d38-c33b-4696-a613-0999e112843b" providerId="ADAL" clId="{45E7E84F-A942-4B8E-A530-08B6012DA003}" dt="2023-10-08T13:36:28.769" v="1743" actId="478"/>
          <ac:picMkLst>
            <pc:docMk/>
            <pc:sldMk cId="3007011203" sldId="265"/>
            <ac:picMk id="4" creationId="{89109E5C-E4C0-3DB9-F0E5-29B884B3ADE2}"/>
          </ac:picMkLst>
        </pc:picChg>
        <pc:picChg chg="add mod ord">
          <ac:chgData name="Warren Jayakumar" userId="12bc0d38-c33b-4696-a613-0999e112843b" providerId="ADAL" clId="{45E7E84F-A942-4B8E-A530-08B6012DA003}" dt="2023-10-08T13:37:51.583" v="1753" actId="164"/>
          <ac:picMkLst>
            <pc:docMk/>
            <pc:sldMk cId="3007011203" sldId="265"/>
            <ac:picMk id="9" creationId="{D534E7F6-159B-2B2D-8410-8BBDAA3444C8}"/>
          </ac:picMkLst>
        </pc:picChg>
        <pc:picChg chg="del">
          <ac:chgData name="Warren Jayakumar" userId="12bc0d38-c33b-4696-a613-0999e112843b" providerId="ADAL" clId="{45E7E84F-A942-4B8E-A530-08B6012DA003}" dt="2023-10-08T13:23:52.547" v="1254" actId="478"/>
          <ac:picMkLst>
            <pc:docMk/>
            <pc:sldMk cId="3007011203" sldId="265"/>
            <ac:picMk id="21" creationId="{C1586410-D2C6-7DFA-0063-2F7A906F9956}"/>
          </ac:picMkLst>
        </pc:picChg>
      </pc:sldChg>
      <pc:sldChg chg="addSp delSp modSp add mod">
        <pc:chgData name="Warren Jayakumar" userId="12bc0d38-c33b-4696-a613-0999e112843b" providerId="ADAL" clId="{45E7E84F-A942-4B8E-A530-08B6012DA003}" dt="2023-10-08T14:00:43.240" v="2365" actId="478"/>
        <pc:sldMkLst>
          <pc:docMk/>
          <pc:sldMk cId="2215845077" sldId="266"/>
        </pc:sldMkLst>
        <pc:spChg chg="mod">
          <ac:chgData name="Warren Jayakumar" userId="12bc0d38-c33b-4696-a613-0999e112843b" providerId="ADAL" clId="{45E7E84F-A942-4B8E-A530-08B6012DA003}" dt="2023-10-08T13:57:43.097" v="2026" actId="20577"/>
          <ac:spMkLst>
            <pc:docMk/>
            <pc:sldMk cId="2215845077" sldId="266"/>
            <ac:spMk id="5" creationId="{D0848FAE-ED72-D31F-8F56-C2EA12BA1755}"/>
          </ac:spMkLst>
        </pc:spChg>
        <pc:spChg chg="mod">
          <ac:chgData name="Warren Jayakumar" userId="12bc0d38-c33b-4696-a613-0999e112843b" providerId="ADAL" clId="{45E7E84F-A942-4B8E-A530-08B6012DA003}" dt="2023-10-08T14:00:27.119" v="2360" actId="58"/>
          <ac:spMkLst>
            <pc:docMk/>
            <pc:sldMk cId="2215845077" sldId="266"/>
            <ac:spMk id="22" creationId="{A9D33137-D351-FD6E-34A6-3E1334165263}"/>
          </ac:spMkLst>
        </pc:spChg>
        <pc:grpChg chg="del mod">
          <ac:chgData name="Warren Jayakumar" userId="12bc0d38-c33b-4696-a613-0999e112843b" providerId="ADAL" clId="{45E7E84F-A942-4B8E-A530-08B6012DA003}" dt="2023-10-08T13:52:23.022" v="1891" actId="478"/>
          <ac:grpSpMkLst>
            <pc:docMk/>
            <pc:sldMk cId="2215845077" sldId="266"/>
            <ac:grpSpMk id="10" creationId="{5BAF2856-9EDE-4BA3-196C-37C52E465ED7}"/>
          </ac:grpSpMkLst>
        </pc:grpChg>
        <pc:picChg chg="add mod">
          <ac:chgData name="Warren Jayakumar" userId="12bc0d38-c33b-4696-a613-0999e112843b" providerId="ADAL" clId="{45E7E84F-A942-4B8E-A530-08B6012DA003}" dt="2023-10-08T13:57:11.691" v="1949" actId="1076"/>
          <ac:picMkLst>
            <pc:docMk/>
            <pc:sldMk cId="2215845077" sldId="266"/>
            <ac:picMk id="4" creationId="{C2CE0DCA-E95E-7DC1-226D-2F9BAB69235F}"/>
          </ac:picMkLst>
        </pc:picChg>
        <pc:picChg chg="add del mod">
          <ac:chgData name="Warren Jayakumar" userId="12bc0d38-c33b-4696-a613-0999e112843b" providerId="ADAL" clId="{45E7E84F-A942-4B8E-A530-08B6012DA003}" dt="2023-10-08T14:00:39.504" v="2363" actId="478"/>
          <ac:picMkLst>
            <pc:docMk/>
            <pc:sldMk cId="2215845077" sldId="266"/>
            <ac:picMk id="11" creationId="{64C38E71-F0F8-F7A5-2720-2B5DE62BAAA1}"/>
          </ac:picMkLst>
        </pc:picChg>
        <pc:picChg chg="add del">
          <ac:chgData name="Warren Jayakumar" userId="12bc0d38-c33b-4696-a613-0999e112843b" providerId="ADAL" clId="{45E7E84F-A942-4B8E-A530-08B6012DA003}" dt="2023-10-08T14:00:43.240" v="2365" actId="478"/>
          <ac:picMkLst>
            <pc:docMk/>
            <pc:sldMk cId="2215845077" sldId="266"/>
            <ac:picMk id="13" creationId="{C838AF89-106F-0D97-F238-E130E3DC95F2}"/>
          </ac:picMkLst>
        </pc:picChg>
      </pc:sldChg>
      <pc:sldChg chg="new del">
        <pc:chgData name="Warren Jayakumar" userId="12bc0d38-c33b-4696-a613-0999e112843b" providerId="ADAL" clId="{45E7E84F-A942-4B8E-A530-08B6012DA003}" dt="2023-10-08T11:06:26.688" v="146" actId="47"/>
        <pc:sldMkLst>
          <pc:docMk/>
          <pc:sldMk cId="2346004783" sldId="266"/>
        </pc:sldMkLst>
      </pc:sldChg>
      <pc:sldChg chg="new del">
        <pc:chgData name="Warren Jayakumar" userId="12bc0d38-c33b-4696-a613-0999e112843b" providerId="ADAL" clId="{45E7E84F-A942-4B8E-A530-08B6012DA003}" dt="2023-10-08T13:18:35.408" v="1193" actId="47"/>
        <pc:sldMkLst>
          <pc:docMk/>
          <pc:sldMk cId="3922416863" sldId="266"/>
        </pc:sldMkLst>
      </pc:sldChg>
      <pc:sldChg chg="addSp delSp modSp mod">
        <pc:chgData name="Warren Jayakumar" userId="12bc0d38-c33b-4696-a613-0999e112843b" providerId="ADAL" clId="{45E7E84F-A942-4B8E-A530-08B6012DA003}" dt="2023-10-08T14:08:29.471" v="2597" actId="20577"/>
        <pc:sldMkLst>
          <pc:docMk/>
          <pc:sldMk cId="1535134190" sldId="267"/>
        </pc:sldMkLst>
        <pc:spChg chg="mod">
          <ac:chgData name="Warren Jayakumar" userId="12bc0d38-c33b-4696-a613-0999e112843b" providerId="ADAL" clId="{45E7E84F-A942-4B8E-A530-08B6012DA003}" dt="2023-10-08T14:00:58.887" v="2375" actId="20577"/>
          <ac:spMkLst>
            <pc:docMk/>
            <pc:sldMk cId="1535134190" sldId="267"/>
            <ac:spMk id="5" creationId="{D0848FAE-ED72-D31F-8F56-C2EA12BA1755}"/>
          </ac:spMkLst>
        </pc:spChg>
        <pc:spChg chg="mod">
          <ac:chgData name="Warren Jayakumar" userId="12bc0d38-c33b-4696-a613-0999e112843b" providerId="ADAL" clId="{45E7E84F-A942-4B8E-A530-08B6012DA003}" dt="2023-10-08T14:08:29.471" v="2597" actId="20577"/>
          <ac:spMkLst>
            <pc:docMk/>
            <pc:sldMk cId="1535134190" sldId="267"/>
            <ac:spMk id="22" creationId="{A9D33137-D351-FD6E-34A6-3E1334165263}"/>
          </ac:spMkLst>
        </pc:spChg>
        <pc:picChg chg="del mod">
          <ac:chgData name="Warren Jayakumar" userId="12bc0d38-c33b-4696-a613-0999e112843b" providerId="ADAL" clId="{45E7E84F-A942-4B8E-A530-08B6012DA003}" dt="2023-10-08T14:00:54.585" v="2367" actId="478"/>
          <ac:picMkLst>
            <pc:docMk/>
            <pc:sldMk cId="1535134190" sldId="267"/>
            <ac:picMk id="4" creationId="{C2CE0DCA-E95E-7DC1-226D-2F9BAB69235F}"/>
          </ac:picMkLst>
        </pc:picChg>
        <pc:picChg chg="add mod">
          <ac:chgData name="Warren Jayakumar" userId="12bc0d38-c33b-4696-a613-0999e112843b" providerId="ADAL" clId="{45E7E84F-A942-4B8E-A530-08B6012DA003}" dt="2023-10-08T14:05:10.838" v="2436" actId="1076"/>
          <ac:picMkLst>
            <pc:docMk/>
            <pc:sldMk cId="1535134190" sldId="267"/>
            <ac:picMk id="6" creationId="{668DC8B5-4941-7C92-B1BD-37E8F1DD0D81}"/>
          </ac:picMkLst>
        </pc:picChg>
      </pc:sldChg>
      <pc:sldChg chg="addSp delSp modSp add mod">
        <pc:chgData name="Warren Jayakumar" userId="12bc0d38-c33b-4696-a613-0999e112843b" providerId="ADAL" clId="{45E7E84F-A942-4B8E-A530-08B6012DA003}" dt="2023-10-08T14:12:35.416" v="2765" actId="58"/>
        <pc:sldMkLst>
          <pc:docMk/>
          <pc:sldMk cId="667835325" sldId="268"/>
        </pc:sldMkLst>
        <pc:spChg chg="mod">
          <ac:chgData name="Warren Jayakumar" userId="12bc0d38-c33b-4696-a613-0999e112843b" providerId="ADAL" clId="{45E7E84F-A942-4B8E-A530-08B6012DA003}" dt="2023-10-08T14:08:40.038" v="2608" actId="20577"/>
          <ac:spMkLst>
            <pc:docMk/>
            <pc:sldMk cId="667835325" sldId="268"/>
            <ac:spMk id="5" creationId="{D0848FAE-ED72-D31F-8F56-C2EA12BA1755}"/>
          </ac:spMkLst>
        </pc:spChg>
        <pc:spChg chg="mod">
          <ac:chgData name="Warren Jayakumar" userId="12bc0d38-c33b-4696-a613-0999e112843b" providerId="ADAL" clId="{45E7E84F-A942-4B8E-A530-08B6012DA003}" dt="2023-10-08T14:12:35.416" v="2765" actId="58"/>
          <ac:spMkLst>
            <pc:docMk/>
            <pc:sldMk cId="667835325" sldId="268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45E7E84F-A942-4B8E-A530-08B6012DA003}" dt="2023-10-08T14:11:25.613" v="2729" actId="1076"/>
          <ac:picMkLst>
            <pc:docMk/>
            <pc:sldMk cId="667835325" sldId="268"/>
            <ac:picMk id="4" creationId="{1E02BA98-2C2C-9F35-14AE-9C1FF0CDF29F}"/>
          </ac:picMkLst>
        </pc:picChg>
        <pc:picChg chg="del mod">
          <ac:chgData name="Warren Jayakumar" userId="12bc0d38-c33b-4696-a613-0999e112843b" providerId="ADAL" clId="{45E7E84F-A942-4B8E-A530-08B6012DA003}" dt="2023-10-08T14:08:54.863" v="2640" actId="478"/>
          <ac:picMkLst>
            <pc:docMk/>
            <pc:sldMk cId="667835325" sldId="268"/>
            <ac:picMk id="6" creationId="{668DC8B5-4941-7C92-B1BD-37E8F1DD0D81}"/>
          </ac:picMkLst>
        </pc:picChg>
      </pc:sldChg>
      <pc:sldChg chg="new del">
        <pc:chgData name="Warren Jayakumar" userId="12bc0d38-c33b-4696-a613-0999e112843b" providerId="ADAL" clId="{45E7E84F-A942-4B8E-A530-08B6012DA003}" dt="2023-10-16T03:21:50.502" v="2768" actId="47"/>
        <pc:sldMkLst>
          <pc:docMk/>
          <pc:sldMk cId="1761501089" sldId="269"/>
        </pc:sldMkLst>
      </pc:sldChg>
      <pc:sldChg chg="addSp delSp modSp add mod">
        <pc:chgData name="Warren Jayakumar" userId="12bc0d38-c33b-4696-a613-0999e112843b" providerId="ADAL" clId="{45E7E84F-A942-4B8E-A530-08B6012DA003}" dt="2023-10-16T13:17:50.877" v="3014" actId="14100"/>
        <pc:sldMkLst>
          <pc:docMk/>
          <pc:sldMk cId="2865930062" sldId="270"/>
        </pc:sldMkLst>
        <pc:spChg chg="mod">
          <ac:chgData name="Warren Jayakumar" userId="12bc0d38-c33b-4696-a613-0999e112843b" providerId="ADAL" clId="{45E7E84F-A942-4B8E-A530-08B6012DA003}" dt="2023-10-16T03:22:07.742" v="2781" actId="20577"/>
          <ac:spMkLst>
            <pc:docMk/>
            <pc:sldMk cId="2865930062" sldId="270"/>
            <ac:spMk id="2" creationId="{CD56FE16-B3C9-D3E0-91AC-853825719FCD}"/>
          </ac:spMkLst>
        </pc:spChg>
        <pc:spChg chg="mod">
          <ac:chgData name="Warren Jayakumar" userId="12bc0d38-c33b-4696-a613-0999e112843b" providerId="ADAL" clId="{45E7E84F-A942-4B8E-A530-08B6012DA003}" dt="2023-10-16T13:17:47.259" v="3012" actId="1076"/>
          <ac:spMkLst>
            <pc:docMk/>
            <pc:sldMk cId="2865930062" sldId="270"/>
            <ac:spMk id="5" creationId="{D0848FAE-ED72-D31F-8F56-C2EA12BA1755}"/>
          </ac:spMkLst>
        </pc:spChg>
        <pc:spChg chg="del">
          <ac:chgData name="Warren Jayakumar" userId="12bc0d38-c33b-4696-a613-0999e112843b" providerId="ADAL" clId="{45E7E84F-A942-4B8E-A530-08B6012DA003}" dt="2023-10-16T03:22:18.412" v="2794" actId="478"/>
          <ac:spMkLst>
            <pc:docMk/>
            <pc:sldMk cId="2865930062" sldId="270"/>
            <ac:spMk id="22" creationId="{A9D33137-D351-FD6E-34A6-3E1334165263}"/>
          </ac:spMkLst>
        </pc:spChg>
        <pc:picChg chg="del">
          <ac:chgData name="Warren Jayakumar" userId="12bc0d38-c33b-4696-a613-0999e112843b" providerId="ADAL" clId="{45E7E84F-A942-4B8E-A530-08B6012DA003}" dt="2023-10-16T03:22:10.256" v="2782" actId="478"/>
          <ac:picMkLst>
            <pc:docMk/>
            <pc:sldMk cId="2865930062" sldId="270"/>
            <ac:picMk id="4" creationId="{1E02BA98-2C2C-9F35-14AE-9C1FF0CDF29F}"/>
          </ac:picMkLst>
        </pc:picChg>
        <pc:picChg chg="add mod">
          <ac:chgData name="Warren Jayakumar" userId="12bc0d38-c33b-4696-a613-0999e112843b" providerId="ADAL" clId="{45E7E84F-A942-4B8E-A530-08B6012DA003}" dt="2023-10-16T13:17:50.877" v="3014" actId="14100"/>
          <ac:picMkLst>
            <pc:docMk/>
            <pc:sldMk cId="2865930062" sldId="270"/>
            <ac:picMk id="4" creationId="{30DA483E-D027-84A8-FC4A-7383F84C02AF}"/>
          </ac:picMkLst>
        </pc:picChg>
      </pc:sldChg>
      <pc:sldChg chg="new del">
        <pc:chgData name="Warren Jayakumar" userId="12bc0d38-c33b-4696-a613-0999e112843b" providerId="ADAL" clId="{45E7E84F-A942-4B8E-A530-08B6012DA003}" dt="2023-10-16T03:22:20.210" v="2795" actId="47"/>
        <pc:sldMkLst>
          <pc:docMk/>
          <pc:sldMk cId="835769257" sldId="271"/>
        </pc:sldMkLst>
      </pc:sldChg>
      <pc:sldChg chg="addSp delSp modSp add mod delAnim modAnim">
        <pc:chgData name="Warren Jayakumar" userId="12bc0d38-c33b-4696-a613-0999e112843b" providerId="ADAL" clId="{45E7E84F-A942-4B8E-A530-08B6012DA003}" dt="2023-10-16T13:20:43.850" v="3022" actId="21"/>
        <pc:sldMkLst>
          <pc:docMk/>
          <pc:sldMk cId="3934984046" sldId="271"/>
        </pc:sldMkLst>
        <pc:spChg chg="mod">
          <ac:chgData name="Warren Jayakumar" userId="12bc0d38-c33b-4696-a613-0999e112843b" providerId="ADAL" clId="{45E7E84F-A942-4B8E-A530-08B6012DA003}" dt="2023-10-16T13:17:23.598" v="3009" actId="20577"/>
          <ac:spMkLst>
            <pc:docMk/>
            <pc:sldMk cId="3934984046" sldId="271"/>
            <ac:spMk id="5" creationId="{D0848FAE-ED72-D31F-8F56-C2EA12BA1755}"/>
          </ac:spMkLst>
        </pc:spChg>
        <pc:picChg chg="add mod">
          <ac:chgData name="Warren Jayakumar" userId="12bc0d38-c33b-4696-a613-0999e112843b" providerId="ADAL" clId="{45E7E84F-A942-4B8E-A530-08B6012DA003}" dt="2023-10-16T13:18:03.642" v="3020" actId="14100"/>
          <ac:picMkLst>
            <pc:docMk/>
            <pc:sldMk cId="3934984046" sldId="271"/>
            <ac:picMk id="4" creationId="{6320DCE2-DDC8-3B77-46F1-2530F80BA292}"/>
          </ac:picMkLst>
        </pc:picChg>
        <pc:picChg chg="add del mod">
          <ac:chgData name="Warren Jayakumar" userId="12bc0d38-c33b-4696-a613-0999e112843b" providerId="ADAL" clId="{45E7E84F-A942-4B8E-A530-08B6012DA003}" dt="2023-10-16T13:20:43.850" v="3022" actId="21"/>
          <ac:picMkLst>
            <pc:docMk/>
            <pc:sldMk cId="3934984046" sldId="271"/>
            <ac:picMk id="6" creationId="{E70BE72C-AE22-882B-BE5C-A120CBA11C14}"/>
          </ac:picMkLst>
        </pc:picChg>
      </pc:sldChg>
      <pc:sldChg chg="addSp delSp modSp add mod delAnim modAnim">
        <pc:chgData name="Warren Jayakumar" userId="12bc0d38-c33b-4696-a613-0999e112843b" providerId="ADAL" clId="{45E7E84F-A942-4B8E-A530-08B6012DA003}" dt="2023-10-16T13:41:30.745" v="3041" actId="1076"/>
        <pc:sldMkLst>
          <pc:docMk/>
          <pc:sldMk cId="150113729" sldId="272"/>
        </pc:sldMkLst>
        <pc:spChg chg="mod">
          <ac:chgData name="Warren Jayakumar" userId="12bc0d38-c33b-4696-a613-0999e112843b" providerId="ADAL" clId="{45E7E84F-A942-4B8E-A530-08B6012DA003}" dt="2023-10-16T03:22:35.653" v="2812" actId="20577"/>
          <ac:spMkLst>
            <pc:docMk/>
            <pc:sldMk cId="150113729" sldId="272"/>
            <ac:spMk id="2" creationId="{CD56FE16-B3C9-D3E0-91AC-853825719FCD}"/>
          </ac:spMkLst>
        </pc:spChg>
        <pc:spChg chg="add mod">
          <ac:chgData name="Warren Jayakumar" userId="12bc0d38-c33b-4696-a613-0999e112843b" providerId="ADAL" clId="{45E7E84F-A942-4B8E-A530-08B6012DA003}" dt="2023-10-16T03:22:38.803" v="2813" actId="478"/>
          <ac:spMkLst>
            <pc:docMk/>
            <pc:sldMk cId="150113729" sldId="272"/>
            <ac:spMk id="4" creationId="{E7462A23-527A-ACC9-7AB7-5459E536F8C4}"/>
          </ac:spMkLst>
        </pc:spChg>
        <pc:spChg chg="del">
          <ac:chgData name="Warren Jayakumar" userId="12bc0d38-c33b-4696-a613-0999e112843b" providerId="ADAL" clId="{45E7E84F-A942-4B8E-A530-08B6012DA003}" dt="2023-10-16T03:22:38.803" v="2813" actId="478"/>
          <ac:spMkLst>
            <pc:docMk/>
            <pc:sldMk cId="150113729" sldId="272"/>
            <ac:spMk id="5" creationId="{D0848FAE-ED72-D31F-8F56-C2EA12BA1755}"/>
          </ac:spMkLst>
        </pc:spChg>
        <pc:picChg chg="add del mod">
          <ac:chgData name="Warren Jayakumar" userId="12bc0d38-c33b-4696-a613-0999e112843b" providerId="ADAL" clId="{45E7E84F-A942-4B8E-A530-08B6012DA003}" dt="2023-10-16T13:20:52.967" v="3026" actId="21"/>
          <ac:picMkLst>
            <pc:docMk/>
            <pc:sldMk cId="150113729" sldId="272"/>
            <ac:picMk id="3" creationId="{B0ED32E0-BE8F-A5A2-ECEC-5D3DFCBC3F02}"/>
          </ac:picMkLst>
        </pc:picChg>
        <pc:picChg chg="add mod">
          <ac:chgData name="Warren Jayakumar" userId="12bc0d38-c33b-4696-a613-0999e112843b" providerId="ADAL" clId="{45E7E84F-A942-4B8E-A530-08B6012DA003}" dt="2023-10-16T13:41:30.745" v="3041" actId="1076"/>
          <ac:picMkLst>
            <pc:docMk/>
            <pc:sldMk cId="150113729" sldId="272"/>
            <ac:picMk id="6" creationId="{6DCBD2EE-DAEC-C20F-2319-C27B85E46872}"/>
          </ac:picMkLst>
        </pc:picChg>
      </pc:sldChg>
      <pc:sldChg chg="addSp modSp add mod modAnim">
        <pc:chgData name="Warren Jayakumar" userId="12bc0d38-c33b-4696-a613-0999e112843b" providerId="ADAL" clId="{45E7E84F-A942-4B8E-A530-08B6012DA003}" dt="2023-10-16T13:21:14.973" v="3035"/>
        <pc:sldMkLst>
          <pc:docMk/>
          <pc:sldMk cId="207928521" sldId="273"/>
        </pc:sldMkLst>
        <pc:spChg chg="mod">
          <ac:chgData name="Warren Jayakumar" userId="12bc0d38-c33b-4696-a613-0999e112843b" providerId="ADAL" clId="{45E7E84F-A942-4B8E-A530-08B6012DA003}" dt="2023-10-16T03:22:49.737" v="2828" actId="20577"/>
          <ac:spMkLst>
            <pc:docMk/>
            <pc:sldMk cId="207928521" sldId="273"/>
            <ac:spMk id="2" creationId="{CD56FE16-B3C9-D3E0-91AC-853825719FCD}"/>
          </ac:spMkLst>
        </pc:spChg>
        <pc:spChg chg="mod">
          <ac:chgData name="Warren Jayakumar" userId="12bc0d38-c33b-4696-a613-0999e112843b" providerId="ADAL" clId="{45E7E84F-A942-4B8E-A530-08B6012DA003}" dt="2023-10-16T03:23:17.871" v="2847"/>
          <ac:spMkLst>
            <pc:docMk/>
            <pc:sldMk cId="207928521" sldId="273"/>
            <ac:spMk id="4" creationId="{E7462A23-527A-ACC9-7AB7-5459E536F8C4}"/>
          </ac:spMkLst>
        </pc:spChg>
        <pc:picChg chg="add mod">
          <ac:chgData name="Warren Jayakumar" userId="12bc0d38-c33b-4696-a613-0999e112843b" providerId="ADAL" clId="{45E7E84F-A942-4B8E-A530-08B6012DA003}" dt="2023-10-16T13:21:08.298" v="3033" actId="1076"/>
          <ac:picMkLst>
            <pc:docMk/>
            <pc:sldMk cId="207928521" sldId="273"/>
            <ac:picMk id="3" creationId="{2E48B801-6803-28C1-BE82-472625A08CF5}"/>
          </ac:picMkLst>
        </pc:picChg>
      </pc:sldChg>
      <pc:sldChg chg="modSp add mod">
        <pc:chgData name="Warren Jayakumar" userId="12bc0d38-c33b-4696-a613-0999e112843b" providerId="ADAL" clId="{45E7E84F-A942-4B8E-A530-08B6012DA003}" dt="2023-10-16T03:30:03.172" v="3003" actId="20577"/>
        <pc:sldMkLst>
          <pc:docMk/>
          <pc:sldMk cId="39064148" sldId="274"/>
        </pc:sldMkLst>
        <pc:spChg chg="mod">
          <ac:chgData name="Warren Jayakumar" userId="12bc0d38-c33b-4696-a613-0999e112843b" providerId="ADAL" clId="{45E7E84F-A942-4B8E-A530-08B6012DA003}" dt="2023-10-16T03:23:32.518" v="2860" actId="20577"/>
          <ac:spMkLst>
            <pc:docMk/>
            <pc:sldMk cId="39064148" sldId="274"/>
            <ac:spMk id="2" creationId="{CD56FE16-B3C9-D3E0-91AC-853825719FCD}"/>
          </ac:spMkLst>
        </pc:spChg>
        <pc:spChg chg="mod">
          <ac:chgData name="Warren Jayakumar" userId="12bc0d38-c33b-4696-a613-0999e112843b" providerId="ADAL" clId="{45E7E84F-A942-4B8E-A530-08B6012DA003}" dt="2023-10-16T03:30:03.172" v="3003" actId="20577"/>
          <ac:spMkLst>
            <pc:docMk/>
            <pc:sldMk cId="39064148" sldId="274"/>
            <ac:spMk id="4" creationId="{E7462A23-527A-ACC9-7AB7-5459E536F8C4}"/>
          </ac:spMkLst>
        </pc:spChg>
      </pc:sldChg>
      <pc:sldChg chg="addSp delSp modSp add mod">
        <pc:chgData name="Warren Jayakumar" userId="12bc0d38-c33b-4696-a613-0999e112843b" providerId="ADAL" clId="{45E7E84F-A942-4B8E-A530-08B6012DA003}" dt="2023-10-17T03:13:20.874" v="3308" actId="20577"/>
        <pc:sldMkLst>
          <pc:docMk/>
          <pc:sldMk cId="3070699184" sldId="275"/>
        </pc:sldMkLst>
        <pc:spChg chg="mod">
          <ac:chgData name="Warren Jayakumar" userId="12bc0d38-c33b-4696-a613-0999e112843b" providerId="ADAL" clId="{45E7E84F-A942-4B8E-A530-08B6012DA003}" dt="2023-10-17T03:07:21.564" v="3077" actId="20577"/>
          <ac:spMkLst>
            <pc:docMk/>
            <pc:sldMk cId="3070699184" sldId="275"/>
            <ac:spMk id="5" creationId="{D0848FAE-ED72-D31F-8F56-C2EA12BA1755}"/>
          </ac:spMkLst>
        </pc:spChg>
        <pc:spChg chg="mod">
          <ac:chgData name="Warren Jayakumar" userId="12bc0d38-c33b-4696-a613-0999e112843b" providerId="ADAL" clId="{45E7E84F-A942-4B8E-A530-08B6012DA003}" dt="2023-10-17T03:13:20.874" v="3308" actId="20577"/>
          <ac:spMkLst>
            <pc:docMk/>
            <pc:sldMk cId="3070699184" sldId="275"/>
            <ac:spMk id="22" creationId="{A9D33137-D351-FD6E-34A6-3E1334165263}"/>
          </ac:spMkLst>
        </pc:spChg>
        <pc:picChg chg="del">
          <ac:chgData name="Warren Jayakumar" userId="12bc0d38-c33b-4696-a613-0999e112843b" providerId="ADAL" clId="{45E7E84F-A942-4B8E-A530-08B6012DA003}" dt="2023-10-17T03:10:24.038" v="3078" actId="478"/>
          <ac:picMkLst>
            <pc:docMk/>
            <pc:sldMk cId="3070699184" sldId="275"/>
            <ac:picMk id="4" creationId="{1E02BA98-2C2C-9F35-14AE-9C1FF0CDF29F}"/>
          </ac:picMkLst>
        </pc:picChg>
        <pc:picChg chg="add mod">
          <ac:chgData name="Warren Jayakumar" userId="12bc0d38-c33b-4696-a613-0999e112843b" providerId="ADAL" clId="{45E7E84F-A942-4B8E-A530-08B6012DA003}" dt="2023-10-17T03:10:28.690" v="3081" actId="1076"/>
          <ac:picMkLst>
            <pc:docMk/>
            <pc:sldMk cId="3070699184" sldId="275"/>
            <ac:picMk id="6" creationId="{02AD0A07-6393-2086-3740-5823759A0A1D}"/>
          </ac:picMkLst>
        </pc:picChg>
      </pc:sldChg>
      <pc:sldChg chg="add del">
        <pc:chgData name="Warren Jayakumar" userId="12bc0d38-c33b-4696-a613-0999e112843b" providerId="ADAL" clId="{45E7E84F-A942-4B8E-A530-08B6012DA003}" dt="2023-10-17T03:13:40.307" v="3310" actId="47"/>
        <pc:sldMkLst>
          <pc:docMk/>
          <pc:sldMk cId="2020383031" sldId="276"/>
        </pc:sldMkLst>
      </pc:sldChg>
    </pc:docChg>
  </pc:docChgLst>
  <pc:docChgLst>
    <pc:chgData name="Warren Jayakumar" userId="12bc0d38-c33b-4696-a613-0999e112843b" providerId="ADAL" clId="{29F61A77-0081-41AB-9199-A8DFE3384104}"/>
    <pc:docChg chg="undo custSel addSld delSld modSld sldOrd modMainMaster">
      <pc:chgData name="Warren Jayakumar" userId="12bc0d38-c33b-4696-a613-0999e112843b" providerId="ADAL" clId="{29F61A77-0081-41AB-9199-A8DFE3384104}" dt="2023-12-06T12:05:16.927" v="753" actId="1076"/>
      <pc:docMkLst>
        <pc:docMk/>
      </pc:docMkLst>
      <pc:sldChg chg="modTransition">
        <pc:chgData name="Warren Jayakumar" userId="12bc0d38-c33b-4696-a613-0999e112843b" providerId="ADAL" clId="{29F61A77-0081-41AB-9199-A8DFE3384104}" dt="2023-12-06T05:46:01.521" v="721"/>
        <pc:sldMkLst>
          <pc:docMk/>
          <pc:sldMk cId="1266433158" sldId="256"/>
        </pc:sldMkLst>
      </pc:sldChg>
      <pc:sldChg chg="modTransition">
        <pc:chgData name="Warren Jayakumar" userId="12bc0d38-c33b-4696-a613-0999e112843b" providerId="ADAL" clId="{29F61A77-0081-41AB-9199-A8DFE3384104}" dt="2023-12-06T05:46:01.521" v="721"/>
        <pc:sldMkLst>
          <pc:docMk/>
          <pc:sldMk cId="1155219360" sldId="257"/>
        </pc:sldMkLst>
      </pc:sldChg>
      <pc:sldChg chg="modTransition">
        <pc:chgData name="Warren Jayakumar" userId="12bc0d38-c33b-4696-a613-0999e112843b" providerId="ADAL" clId="{29F61A77-0081-41AB-9199-A8DFE3384104}" dt="2023-12-06T05:46:01.521" v="721"/>
        <pc:sldMkLst>
          <pc:docMk/>
          <pc:sldMk cId="1428711983" sldId="259"/>
        </pc:sldMkLst>
      </pc:sldChg>
      <pc:sldChg chg="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1427252381" sldId="260"/>
        </pc:sldMkLst>
        <pc:spChg chg="mod">
          <ac:chgData name="Warren Jayakumar" userId="12bc0d38-c33b-4696-a613-0999e112843b" providerId="ADAL" clId="{29F61A77-0081-41AB-9199-A8DFE3384104}" dt="2023-12-06T04:04:49.166" v="719" actId="20577"/>
          <ac:spMkLst>
            <pc:docMk/>
            <pc:sldMk cId="1427252381" sldId="260"/>
            <ac:spMk id="3" creationId="{11F6CF81-9E4B-E936-1D9D-06ED1A733230}"/>
          </ac:spMkLst>
        </pc:spChg>
      </pc:sldChg>
      <pc:sldChg chg="modTransition">
        <pc:chgData name="Warren Jayakumar" userId="12bc0d38-c33b-4696-a613-0999e112843b" providerId="ADAL" clId="{29F61A77-0081-41AB-9199-A8DFE3384104}" dt="2023-12-06T05:46:01.521" v="721"/>
        <pc:sldMkLst>
          <pc:docMk/>
          <pc:sldMk cId="1070766366" sldId="261"/>
        </pc:sldMkLst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4236651405" sldId="262"/>
        </pc:sldMkLst>
        <pc:picChg chg="add mod">
          <ac:chgData name="Warren Jayakumar" userId="12bc0d38-c33b-4696-a613-0999e112843b" providerId="ADAL" clId="{29F61A77-0081-41AB-9199-A8DFE3384104}" dt="2023-12-03T11:08:29.735" v="358" actId="1076"/>
          <ac:picMkLst>
            <pc:docMk/>
            <pc:sldMk cId="4236651405" sldId="262"/>
            <ac:picMk id="4" creationId="{F62D34C8-550F-EC95-CB1C-9F0A30101BB4}"/>
          </ac:picMkLst>
        </pc:picChg>
        <pc:picChg chg="del mod">
          <ac:chgData name="Warren Jayakumar" userId="12bc0d38-c33b-4696-a613-0999e112843b" providerId="ADAL" clId="{29F61A77-0081-41AB-9199-A8DFE3384104}" dt="2023-12-03T11:08:26.392" v="356" actId="478"/>
          <ac:picMkLst>
            <pc:docMk/>
            <pc:sldMk cId="4236651405" sldId="262"/>
            <ac:picMk id="21" creationId="{C1586410-D2C6-7DFA-0063-2F7A906F9956}"/>
          </ac:picMkLst>
        </pc:picChg>
      </pc:sldChg>
      <pc:sldChg chg="modTransition">
        <pc:chgData name="Warren Jayakumar" userId="12bc0d38-c33b-4696-a613-0999e112843b" providerId="ADAL" clId="{29F61A77-0081-41AB-9199-A8DFE3384104}" dt="2023-12-06T05:46:01.521" v="721"/>
        <pc:sldMkLst>
          <pc:docMk/>
          <pc:sldMk cId="3065784157" sldId="264"/>
        </pc:sldMkLst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3007011203" sldId="265"/>
        </pc:sldMkLst>
        <pc:spChg chg="add mod">
          <ac:chgData name="Warren Jayakumar" userId="12bc0d38-c33b-4696-a613-0999e112843b" providerId="ADAL" clId="{29F61A77-0081-41AB-9199-A8DFE3384104}" dt="2023-12-03T11:07:35.548" v="352" actId="207"/>
          <ac:spMkLst>
            <pc:docMk/>
            <pc:sldMk cId="3007011203" sldId="265"/>
            <ac:spMk id="8" creationId="{31BB0A2E-8B30-5AF0-7E2F-160C0D0344C4}"/>
          </ac:spMkLst>
        </pc:spChg>
        <pc:spChg chg="mod">
          <ac:chgData name="Warren Jayakumar" userId="12bc0d38-c33b-4696-a613-0999e112843b" providerId="ADAL" clId="{29F61A77-0081-41AB-9199-A8DFE3384104}" dt="2023-12-03T11:07:50.873" v="353"/>
          <ac:spMkLst>
            <pc:docMk/>
            <pc:sldMk cId="3007011203" sldId="265"/>
            <ac:spMk id="22" creationId="{A9D33137-D351-FD6E-34A6-3E1334165263}"/>
          </ac:spMkLst>
        </pc:spChg>
        <pc:grpChg chg="add mod">
          <ac:chgData name="Warren Jayakumar" userId="12bc0d38-c33b-4696-a613-0999e112843b" providerId="ADAL" clId="{29F61A77-0081-41AB-9199-A8DFE3384104}" dt="2023-12-03T11:07:23.545" v="350" actId="1076"/>
          <ac:grpSpMkLst>
            <pc:docMk/>
            <pc:sldMk cId="3007011203" sldId="265"/>
            <ac:grpSpMk id="3" creationId="{AB0A6A69-BC92-A949-E13E-223EDB716D30}"/>
          </ac:grpSpMkLst>
        </pc:grpChg>
        <pc:grpChg chg="del">
          <ac:chgData name="Warren Jayakumar" userId="12bc0d38-c33b-4696-a613-0999e112843b" providerId="ADAL" clId="{29F61A77-0081-41AB-9199-A8DFE3384104}" dt="2023-12-03T11:07:17.741" v="346" actId="478"/>
          <ac:grpSpMkLst>
            <pc:docMk/>
            <pc:sldMk cId="3007011203" sldId="265"/>
            <ac:grpSpMk id="10" creationId="{5BAF2856-9EDE-4BA3-196C-37C52E465ED7}"/>
          </ac:grpSpMkLst>
        </pc:grpChg>
        <pc:picChg chg="add mod">
          <ac:chgData name="Warren Jayakumar" userId="12bc0d38-c33b-4696-a613-0999e112843b" providerId="ADAL" clId="{29F61A77-0081-41AB-9199-A8DFE3384104}" dt="2023-12-03T11:07:18.706" v="347"/>
          <ac:picMkLst>
            <pc:docMk/>
            <pc:sldMk cId="3007011203" sldId="265"/>
            <ac:picMk id="4" creationId="{F162D48A-88F6-D69B-DEC2-D18D583E6100}"/>
          </ac:picMkLst>
        </pc:picChg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2215845077" sldId="266"/>
        </pc:sldMkLst>
        <pc:spChg chg="mod">
          <ac:chgData name="Warren Jayakumar" userId="12bc0d38-c33b-4696-a613-0999e112843b" providerId="ADAL" clId="{29F61A77-0081-41AB-9199-A8DFE3384104}" dt="2023-12-03T11:07:05.199" v="345" actId="20577"/>
          <ac:spMkLst>
            <pc:docMk/>
            <pc:sldMk cId="2215845077" sldId="266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06:57.087" v="340" actId="1076"/>
          <ac:picMkLst>
            <pc:docMk/>
            <pc:sldMk cId="2215845077" sldId="266"/>
            <ac:picMk id="3" creationId="{3229C38B-07F8-461A-EBB9-A1CE60FBDC03}"/>
          </ac:picMkLst>
        </pc:picChg>
        <pc:picChg chg="del">
          <ac:chgData name="Warren Jayakumar" userId="12bc0d38-c33b-4696-a613-0999e112843b" providerId="ADAL" clId="{29F61A77-0081-41AB-9199-A8DFE3384104}" dt="2023-12-03T11:06:42.694" v="336" actId="478"/>
          <ac:picMkLst>
            <pc:docMk/>
            <pc:sldMk cId="2215845077" sldId="266"/>
            <ac:picMk id="4" creationId="{C2CE0DCA-E95E-7DC1-226D-2F9BAB69235F}"/>
          </ac:picMkLst>
        </pc:picChg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1535134190" sldId="267"/>
        </pc:sldMkLst>
        <pc:spChg chg="mod">
          <ac:chgData name="Warren Jayakumar" userId="12bc0d38-c33b-4696-a613-0999e112843b" providerId="ADAL" clId="{29F61A77-0081-41AB-9199-A8DFE3384104}" dt="2023-12-03T11:06:38.772" v="335" actId="20577"/>
          <ac:spMkLst>
            <pc:docMk/>
            <pc:sldMk cId="1535134190" sldId="267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06:17.137" v="328" actId="1076"/>
          <ac:picMkLst>
            <pc:docMk/>
            <pc:sldMk cId="1535134190" sldId="267"/>
            <ac:picMk id="3" creationId="{4F4FDD26-5CFA-3F15-526B-C28BDABA3C8B}"/>
          </ac:picMkLst>
        </pc:picChg>
        <pc:picChg chg="del">
          <ac:chgData name="Warren Jayakumar" userId="12bc0d38-c33b-4696-a613-0999e112843b" providerId="ADAL" clId="{29F61A77-0081-41AB-9199-A8DFE3384104}" dt="2023-12-03T11:05:58.143" v="323" actId="478"/>
          <ac:picMkLst>
            <pc:docMk/>
            <pc:sldMk cId="1535134190" sldId="267"/>
            <ac:picMk id="6" creationId="{668DC8B5-4941-7C92-B1BD-37E8F1DD0D81}"/>
          </ac:picMkLst>
        </pc:picChg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667835325" sldId="268"/>
        </pc:sldMkLst>
        <pc:spChg chg="mod">
          <ac:chgData name="Warren Jayakumar" userId="12bc0d38-c33b-4696-a613-0999e112843b" providerId="ADAL" clId="{29F61A77-0081-41AB-9199-A8DFE3384104}" dt="2023-12-03T11:05:52.699" v="322" actId="20577"/>
          <ac:spMkLst>
            <pc:docMk/>
            <pc:sldMk cId="667835325" sldId="268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05:24.940" v="310" actId="1076"/>
          <ac:picMkLst>
            <pc:docMk/>
            <pc:sldMk cId="667835325" sldId="268"/>
            <ac:picMk id="3" creationId="{0EC5A420-F1BB-0463-7B2D-E89D2BDFF646}"/>
          </ac:picMkLst>
        </pc:picChg>
        <pc:picChg chg="del">
          <ac:chgData name="Warren Jayakumar" userId="12bc0d38-c33b-4696-a613-0999e112843b" providerId="ADAL" clId="{29F61A77-0081-41AB-9199-A8DFE3384104}" dt="2023-12-03T11:05:12.693" v="308" actId="478"/>
          <ac:picMkLst>
            <pc:docMk/>
            <pc:sldMk cId="667835325" sldId="268"/>
            <ac:picMk id="4" creationId="{1E02BA98-2C2C-9F35-14AE-9C1FF0CDF29F}"/>
          </ac:picMkLst>
        </pc:picChg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2865930062" sldId="270"/>
        </pc:sldMkLst>
        <pc:picChg chg="del">
          <ac:chgData name="Warren Jayakumar" userId="12bc0d38-c33b-4696-a613-0999e112843b" providerId="ADAL" clId="{29F61A77-0081-41AB-9199-A8DFE3384104}" dt="2023-12-03T10:57:55.553" v="0" actId="478"/>
          <ac:picMkLst>
            <pc:docMk/>
            <pc:sldMk cId="2865930062" sldId="270"/>
            <ac:picMk id="4" creationId="{30DA483E-D027-84A8-FC4A-7383F84C02AF}"/>
          </ac:picMkLst>
        </pc:picChg>
        <pc:picChg chg="add del">
          <ac:chgData name="Warren Jayakumar" userId="12bc0d38-c33b-4696-a613-0999e112843b" providerId="ADAL" clId="{29F61A77-0081-41AB-9199-A8DFE3384104}" dt="2023-12-03T10:58:03.730" v="2" actId="478"/>
          <ac:picMkLst>
            <pc:docMk/>
            <pc:sldMk cId="2865930062" sldId="270"/>
            <ac:picMk id="6" creationId="{5F8AE6FB-ACB0-B97F-2523-52DA12C36422}"/>
          </ac:picMkLst>
        </pc:picChg>
        <pc:picChg chg="add mod">
          <ac:chgData name="Warren Jayakumar" userId="12bc0d38-c33b-4696-a613-0999e112843b" providerId="ADAL" clId="{29F61A77-0081-41AB-9199-A8DFE3384104}" dt="2023-12-03T10:58:35.020" v="16" actId="1035"/>
          <ac:picMkLst>
            <pc:docMk/>
            <pc:sldMk cId="2865930062" sldId="270"/>
            <ac:picMk id="8" creationId="{D24F8F80-0970-EA2F-FDFE-0E28EBC5AA22}"/>
          </ac:picMkLst>
        </pc:picChg>
        <pc:picChg chg="add del">
          <ac:chgData name="Warren Jayakumar" userId="12bc0d38-c33b-4696-a613-0999e112843b" providerId="ADAL" clId="{29F61A77-0081-41AB-9199-A8DFE3384104}" dt="2023-12-03T10:58:41.462" v="18" actId="22"/>
          <ac:picMkLst>
            <pc:docMk/>
            <pc:sldMk cId="2865930062" sldId="270"/>
            <ac:picMk id="10" creationId="{09A68E59-9BDE-74E1-9D3C-DDF7F5CB7B90}"/>
          </ac:picMkLst>
        </pc:picChg>
      </pc:sldChg>
      <pc:sldChg chg="delSp del mod">
        <pc:chgData name="Warren Jayakumar" userId="12bc0d38-c33b-4696-a613-0999e112843b" providerId="ADAL" clId="{29F61A77-0081-41AB-9199-A8DFE3384104}" dt="2023-12-03T11:00:02.751" v="39" actId="47"/>
        <pc:sldMkLst>
          <pc:docMk/>
          <pc:sldMk cId="3934984046" sldId="271"/>
        </pc:sldMkLst>
        <pc:picChg chg="del">
          <ac:chgData name="Warren Jayakumar" userId="12bc0d38-c33b-4696-a613-0999e112843b" providerId="ADAL" clId="{29F61A77-0081-41AB-9199-A8DFE3384104}" dt="2023-12-03T10:59:54.966" v="37" actId="478"/>
          <ac:picMkLst>
            <pc:docMk/>
            <pc:sldMk cId="3934984046" sldId="271"/>
            <ac:picMk id="4" creationId="{6320DCE2-DDC8-3B77-46F1-2530F80BA292}"/>
          </ac:picMkLst>
        </pc:picChg>
      </pc:sldChg>
      <pc:sldChg chg="addSp delSp modSp add del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150113729" sldId="272"/>
        </pc:sldMkLst>
        <pc:spChg chg="add mod">
          <ac:chgData name="Warren Jayakumar" userId="12bc0d38-c33b-4696-a613-0999e112843b" providerId="ADAL" clId="{29F61A77-0081-41AB-9199-A8DFE3384104}" dt="2023-12-05T16:49:21.143" v="652" actId="478"/>
          <ac:spMkLst>
            <pc:docMk/>
            <pc:sldMk cId="150113729" sldId="272"/>
            <ac:spMk id="4" creationId="{1A86FD1D-4977-03B9-60CF-85949FC5FF6A}"/>
          </ac:spMkLst>
        </pc:spChg>
        <pc:spChg chg="del">
          <ac:chgData name="Warren Jayakumar" userId="12bc0d38-c33b-4696-a613-0999e112843b" providerId="ADAL" clId="{29F61A77-0081-41AB-9199-A8DFE3384104}" dt="2023-12-03T11:00:44.705" v="45"/>
          <ac:spMkLst>
            <pc:docMk/>
            <pc:sldMk cId="150113729" sldId="272"/>
            <ac:spMk id="4" creationId="{E7462A23-527A-ACC9-7AB7-5459E536F8C4}"/>
          </ac:spMkLst>
        </pc:spChg>
        <pc:picChg chg="add del mod">
          <ac:chgData name="Warren Jayakumar" userId="12bc0d38-c33b-4696-a613-0999e112843b" providerId="ADAL" clId="{29F61A77-0081-41AB-9199-A8DFE3384104}" dt="2023-12-05T16:49:21.143" v="652" actId="478"/>
          <ac:picMkLst>
            <pc:docMk/>
            <pc:sldMk cId="150113729" sldId="272"/>
            <ac:picMk id="5" creationId="{F1A894A9-5CEC-C96B-8837-56AF4955FB15}"/>
          </ac:picMkLst>
        </pc:picChg>
        <pc:picChg chg="del">
          <ac:chgData name="Warren Jayakumar" userId="12bc0d38-c33b-4696-a613-0999e112843b" providerId="ADAL" clId="{29F61A77-0081-41AB-9199-A8DFE3384104}" dt="2023-12-03T11:00:35.757" v="44" actId="478"/>
          <ac:picMkLst>
            <pc:docMk/>
            <pc:sldMk cId="150113729" sldId="272"/>
            <ac:picMk id="6" creationId="{6DCBD2EE-DAEC-C20F-2319-C27B85E46872}"/>
          </ac:picMkLst>
        </pc:picChg>
        <pc:picChg chg="add mod">
          <ac:chgData name="Warren Jayakumar" userId="12bc0d38-c33b-4696-a613-0999e112843b" providerId="ADAL" clId="{29F61A77-0081-41AB-9199-A8DFE3384104}" dt="2023-12-05T16:49:32.721" v="657" actId="1076"/>
          <ac:picMkLst>
            <pc:docMk/>
            <pc:sldMk cId="150113729" sldId="272"/>
            <ac:picMk id="7" creationId="{8C82E5BB-47CF-6AAC-FF22-50FC355630C3}"/>
          </ac:picMkLst>
        </pc:picChg>
      </pc:sldChg>
      <pc:sldChg chg="addSp delSp modSp mod modTransition delAnim modAnim">
        <pc:chgData name="Warren Jayakumar" userId="12bc0d38-c33b-4696-a613-0999e112843b" providerId="ADAL" clId="{29F61A77-0081-41AB-9199-A8DFE3384104}" dt="2023-12-06T12:04:51.899" v="744"/>
        <pc:sldMkLst>
          <pc:docMk/>
          <pc:sldMk cId="207928521" sldId="273"/>
        </pc:sldMkLst>
        <pc:spChg chg="mod">
          <ac:chgData name="Warren Jayakumar" userId="12bc0d38-c33b-4696-a613-0999e112843b" providerId="ADAL" clId="{29F61A77-0081-41AB-9199-A8DFE3384104}" dt="2023-12-03T11:01:03.195" v="60" actId="20577"/>
          <ac:spMkLst>
            <pc:docMk/>
            <pc:sldMk cId="207928521" sldId="273"/>
            <ac:spMk id="2" creationId="{CD56FE16-B3C9-D3E0-91AC-853825719FCD}"/>
          </ac:spMkLst>
        </pc:spChg>
        <pc:spChg chg="del">
          <ac:chgData name="Warren Jayakumar" userId="12bc0d38-c33b-4696-a613-0999e112843b" providerId="ADAL" clId="{29F61A77-0081-41AB-9199-A8DFE3384104}" dt="2023-12-06T12:03:36.769" v="723" actId="478"/>
          <ac:spMkLst>
            <pc:docMk/>
            <pc:sldMk cId="207928521" sldId="273"/>
            <ac:spMk id="4" creationId="{E7462A23-527A-ACC9-7AB7-5459E536F8C4}"/>
          </ac:spMkLst>
        </pc:spChg>
        <pc:spChg chg="add del mod">
          <ac:chgData name="Warren Jayakumar" userId="12bc0d38-c33b-4696-a613-0999e112843b" providerId="ADAL" clId="{29F61A77-0081-41AB-9199-A8DFE3384104}" dt="2023-12-06T12:03:45.058" v="726" actId="478"/>
          <ac:spMkLst>
            <pc:docMk/>
            <pc:sldMk cId="207928521" sldId="273"/>
            <ac:spMk id="6" creationId="{142BE582-03AD-DCEA-4C37-489CA4186F6A}"/>
          </ac:spMkLst>
        </pc:spChg>
        <pc:picChg chg="del">
          <ac:chgData name="Warren Jayakumar" userId="12bc0d38-c33b-4696-a613-0999e112843b" providerId="ADAL" clId="{29F61A77-0081-41AB-9199-A8DFE3384104}" dt="2023-12-06T12:03:33.923" v="722" actId="478"/>
          <ac:picMkLst>
            <pc:docMk/>
            <pc:sldMk cId="207928521" sldId="273"/>
            <ac:picMk id="3" creationId="{2E48B801-6803-28C1-BE82-472625A08CF5}"/>
          </ac:picMkLst>
        </pc:picChg>
        <pc:picChg chg="add mod">
          <ac:chgData name="Warren Jayakumar" userId="12bc0d38-c33b-4696-a613-0999e112843b" providerId="ADAL" clId="{29F61A77-0081-41AB-9199-A8DFE3384104}" dt="2023-12-06T12:04:46.844" v="742" actId="1036"/>
          <ac:picMkLst>
            <pc:docMk/>
            <pc:sldMk cId="207928521" sldId="273"/>
            <ac:picMk id="7" creationId="{1D7BFD64-93AC-4519-0AE7-BA870B087496}"/>
          </ac:picMkLst>
        </pc:picChg>
      </pc:sldChg>
      <pc:sldChg chg="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39064148" sldId="274"/>
        </pc:sldMkLst>
        <pc:spChg chg="mod">
          <ac:chgData name="Warren Jayakumar" userId="12bc0d38-c33b-4696-a613-0999e112843b" providerId="ADAL" clId="{29F61A77-0081-41AB-9199-A8DFE3384104}" dt="2023-12-03T11:02:54.721" v="273"/>
          <ac:spMkLst>
            <pc:docMk/>
            <pc:sldMk cId="39064148" sldId="274"/>
            <ac:spMk id="4" creationId="{E7462A23-527A-ACC9-7AB7-5459E536F8C4}"/>
          </ac:spMkLst>
        </pc:spChg>
      </pc:sldChg>
      <pc:sldChg chg="addSp delSp modSp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3070699184" sldId="275"/>
        </pc:sldMkLst>
        <pc:spChg chg="add del mod">
          <ac:chgData name="Warren Jayakumar" userId="12bc0d38-c33b-4696-a613-0999e112843b" providerId="ADAL" clId="{29F61A77-0081-41AB-9199-A8DFE3384104}" dt="2023-12-03T11:10:39.692" v="390" actId="478"/>
          <ac:spMkLst>
            <pc:docMk/>
            <pc:sldMk cId="3070699184" sldId="275"/>
            <ac:spMk id="4" creationId="{62FDD18D-5D71-16BC-A4C5-4720BCFF35D6}"/>
          </ac:spMkLst>
        </pc:spChg>
        <pc:spChg chg="mod">
          <ac:chgData name="Warren Jayakumar" userId="12bc0d38-c33b-4696-a613-0999e112843b" providerId="ADAL" clId="{29F61A77-0081-41AB-9199-A8DFE3384104}" dt="2023-12-03T11:09:28.760" v="369"/>
          <ac:spMkLst>
            <pc:docMk/>
            <pc:sldMk cId="3070699184" sldId="275"/>
            <ac:spMk id="5" creationId="{D0848FAE-ED72-D31F-8F56-C2EA12BA1755}"/>
          </ac:spMkLst>
        </pc:spChg>
        <pc:spChg chg="add del mod">
          <ac:chgData name="Warren Jayakumar" userId="12bc0d38-c33b-4696-a613-0999e112843b" providerId="ADAL" clId="{29F61A77-0081-41AB-9199-A8DFE3384104}" dt="2023-12-03T11:10:39.692" v="390" actId="478"/>
          <ac:spMkLst>
            <pc:docMk/>
            <pc:sldMk cId="3070699184" sldId="275"/>
            <ac:spMk id="7" creationId="{159DD457-F9C6-DA79-5CBC-A628DACB2C4C}"/>
          </ac:spMkLst>
        </pc:spChg>
        <pc:spChg chg="mod">
          <ac:chgData name="Warren Jayakumar" userId="12bc0d38-c33b-4696-a613-0999e112843b" providerId="ADAL" clId="{29F61A77-0081-41AB-9199-A8DFE3384104}" dt="2023-12-03T11:11:00.292" v="403" actId="20577"/>
          <ac:spMkLst>
            <pc:docMk/>
            <pc:sldMk cId="3070699184" sldId="275"/>
            <ac:spMk id="22" creationId="{A9D33137-D351-FD6E-34A6-3E1334165263}"/>
          </ac:spMkLst>
        </pc:spChg>
        <pc:picChg chg="add del mod">
          <ac:chgData name="Warren Jayakumar" userId="12bc0d38-c33b-4696-a613-0999e112843b" providerId="ADAL" clId="{29F61A77-0081-41AB-9199-A8DFE3384104}" dt="2023-12-03T11:10:02.685" v="379" actId="478"/>
          <ac:picMkLst>
            <pc:docMk/>
            <pc:sldMk cId="3070699184" sldId="275"/>
            <ac:picMk id="3" creationId="{AF28573A-6189-B30B-C7AA-8660FE80D3CB}"/>
          </ac:picMkLst>
        </pc:picChg>
        <pc:picChg chg="del">
          <ac:chgData name="Warren Jayakumar" userId="12bc0d38-c33b-4696-a613-0999e112843b" providerId="ADAL" clId="{29F61A77-0081-41AB-9199-A8DFE3384104}" dt="2023-12-03T11:04:23.317" v="274" actId="478"/>
          <ac:picMkLst>
            <pc:docMk/>
            <pc:sldMk cId="3070699184" sldId="275"/>
            <ac:picMk id="6" creationId="{02AD0A07-6393-2086-3740-5823759A0A1D}"/>
          </ac:picMkLst>
        </pc:picChg>
        <pc:picChg chg="add mod">
          <ac:chgData name="Warren Jayakumar" userId="12bc0d38-c33b-4696-a613-0999e112843b" providerId="ADAL" clId="{29F61A77-0081-41AB-9199-A8DFE3384104}" dt="2023-12-03T11:11:06.797" v="404" actId="14100"/>
          <ac:picMkLst>
            <pc:docMk/>
            <pc:sldMk cId="3070699184" sldId="275"/>
            <ac:picMk id="8" creationId="{61356C04-4C2C-D83C-CAE3-67414B681FFD}"/>
          </ac:picMkLst>
        </pc:picChg>
        <pc:picChg chg="add del mod">
          <ac:chgData name="Warren Jayakumar" userId="12bc0d38-c33b-4696-a613-0999e112843b" providerId="ADAL" clId="{29F61A77-0081-41AB-9199-A8DFE3384104}" dt="2023-12-03T11:10:39.692" v="390" actId="478"/>
          <ac:picMkLst>
            <pc:docMk/>
            <pc:sldMk cId="3070699184" sldId="275"/>
            <ac:picMk id="2049" creationId="{DBF11F33-B42B-BBD8-09AE-AE5D4CCEDE72}"/>
          </ac:picMkLst>
        </pc:picChg>
      </pc:sldChg>
      <pc:sldChg chg="addSp delSp modSp add del mod">
        <pc:chgData name="Warren Jayakumar" userId="12bc0d38-c33b-4696-a613-0999e112843b" providerId="ADAL" clId="{29F61A77-0081-41AB-9199-A8DFE3384104}" dt="2023-12-03T10:59:07.865" v="25" actId="47"/>
        <pc:sldMkLst>
          <pc:docMk/>
          <pc:sldMk cId="2357184035" sldId="276"/>
        </pc:sldMkLst>
        <pc:picChg chg="add mod">
          <ac:chgData name="Warren Jayakumar" userId="12bc0d38-c33b-4696-a613-0999e112843b" providerId="ADAL" clId="{29F61A77-0081-41AB-9199-A8DFE3384104}" dt="2023-12-03T10:58:58.586" v="23" actId="962"/>
          <ac:picMkLst>
            <pc:docMk/>
            <pc:sldMk cId="2357184035" sldId="276"/>
            <ac:picMk id="4" creationId="{A6F8620C-DF6F-01A4-64B6-9781DEF14572}"/>
          </ac:picMkLst>
        </pc:picChg>
        <pc:picChg chg="del">
          <ac:chgData name="Warren Jayakumar" userId="12bc0d38-c33b-4696-a613-0999e112843b" providerId="ADAL" clId="{29F61A77-0081-41AB-9199-A8DFE3384104}" dt="2023-12-03T10:58:46.372" v="20" actId="478"/>
          <ac:picMkLst>
            <pc:docMk/>
            <pc:sldMk cId="2357184035" sldId="276"/>
            <ac:picMk id="8" creationId="{D24F8F80-0970-EA2F-FDFE-0E28EBC5AA22}"/>
          </ac:picMkLst>
        </pc:picChg>
      </pc:sldChg>
      <pc:sldChg chg="modSp add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3549317838" sldId="277"/>
        </pc:sldMkLst>
        <pc:spChg chg="mod">
          <ac:chgData name="Warren Jayakumar" userId="12bc0d38-c33b-4696-a613-0999e112843b" providerId="ADAL" clId="{29F61A77-0081-41AB-9199-A8DFE3384104}" dt="2023-12-03T10:59:50.585" v="36" actId="20577"/>
          <ac:spMkLst>
            <pc:docMk/>
            <pc:sldMk cId="3549317838" sldId="277"/>
            <ac:spMk id="5" creationId="{D0848FAE-ED72-D31F-8F56-C2EA12BA1755}"/>
          </ac:spMkLst>
        </pc:spChg>
        <pc:picChg chg="mod">
          <ac:chgData name="Warren Jayakumar" userId="12bc0d38-c33b-4696-a613-0999e112843b" providerId="ADAL" clId="{29F61A77-0081-41AB-9199-A8DFE3384104}" dt="2023-12-03T10:59:30.172" v="26" actId="14826"/>
          <ac:picMkLst>
            <pc:docMk/>
            <pc:sldMk cId="3549317838" sldId="277"/>
            <ac:picMk id="8" creationId="{D24F8F80-0970-EA2F-FDFE-0E28EBC5AA22}"/>
          </ac:picMkLst>
        </pc:picChg>
      </pc:sldChg>
      <pc:sldChg chg="modSp add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4204684836" sldId="278"/>
        </pc:sldMkLst>
        <pc:spChg chg="mod">
          <ac:chgData name="Warren Jayakumar" userId="12bc0d38-c33b-4696-a613-0999e112843b" providerId="ADAL" clId="{29F61A77-0081-41AB-9199-A8DFE3384104}" dt="2023-12-03T11:00:07.533" v="42" actId="20577"/>
          <ac:spMkLst>
            <pc:docMk/>
            <pc:sldMk cId="4204684836" sldId="278"/>
            <ac:spMk id="5" creationId="{D0848FAE-ED72-D31F-8F56-C2EA12BA1755}"/>
          </ac:spMkLst>
        </pc:spChg>
        <pc:picChg chg="mod">
          <ac:chgData name="Warren Jayakumar" userId="12bc0d38-c33b-4696-a613-0999e112843b" providerId="ADAL" clId="{29F61A77-0081-41AB-9199-A8DFE3384104}" dt="2023-12-03T11:00:14.563" v="43" actId="14826"/>
          <ac:picMkLst>
            <pc:docMk/>
            <pc:sldMk cId="4204684836" sldId="278"/>
            <ac:picMk id="8" creationId="{D24F8F80-0970-EA2F-FDFE-0E28EBC5AA22}"/>
          </ac:picMkLst>
        </pc:picChg>
      </pc:sldChg>
      <pc:sldChg chg="addSp delSp modSp add mod modTransition delAnim modAnim">
        <pc:chgData name="Warren Jayakumar" userId="12bc0d38-c33b-4696-a613-0999e112843b" providerId="ADAL" clId="{29F61A77-0081-41AB-9199-A8DFE3384104}" dt="2023-12-06T12:05:16.927" v="753" actId="1076"/>
        <pc:sldMkLst>
          <pc:docMk/>
          <pc:sldMk cId="2357623783" sldId="279"/>
        </pc:sldMkLst>
        <pc:spChg chg="mod">
          <ac:chgData name="Warren Jayakumar" userId="12bc0d38-c33b-4696-a613-0999e112843b" providerId="ADAL" clId="{29F61A77-0081-41AB-9199-A8DFE3384104}" dt="2023-12-03T11:01:13.486" v="74" actId="20577"/>
          <ac:spMkLst>
            <pc:docMk/>
            <pc:sldMk cId="2357623783" sldId="279"/>
            <ac:spMk id="2" creationId="{CD56FE16-B3C9-D3E0-91AC-853825719FCD}"/>
          </ac:spMkLst>
        </pc:spChg>
        <pc:spChg chg="del">
          <ac:chgData name="Warren Jayakumar" userId="12bc0d38-c33b-4696-a613-0999e112843b" providerId="ADAL" clId="{29F61A77-0081-41AB-9199-A8DFE3384104}" dt="2023-12-03T11:23:30.917" v="649" actId="478"/>
          <ac:spMkLst>
            <pc:docMk/>
            <pc:sldMk cId="2357623783" sldId="279"/>
            <ac:spMk id="4" creationId="{E7462A23-527A-ACC9-7AB7-5459E536F8C4}"/>
          </ac:spMkLst>
        </pc:spChg>
        <pc:spChg chg="add del mod">
          <ac:chgData name="Warren Jayakumar" userId="12bc0d38-c33b-4696-a613-0999e112843b" providerId="ADAL" clId="{29F61A77-0081-41AB-9199-A8DFE3384104}" dt="2023-12-06T12:03:41.748" v="725" actId="478"/>
          <ac:spMkLst>
            <pc:docMk/>
            <pc:sldMk cId="2357623783" sldId="279"/>
            <ac:spMk id="5" creationId="{5A4BDA21-9DCE-5CDB-748D-3B338319B80E}"/>
          </ac:spMkLst>
        </pc:spChg>
        <pc:spChg chg="add del mod">
          <ac:chgData name="Warren Jayakumar" userId="12bc0d38-c33b-4696-a613-0999e112843b" providerId="ADAL" clId="{29F61A77-0081-41AB-9199-A8DFE3384104}" dt="2023-12-06T03:44:56.126" v="658"/>
          <ac:spMkLst>
            <pc:docMk/>
            <pc:sldMk cId="2357623783" sldId="279"/>
            <ac:spMk id="6" creationId="{E9DDA85F-716B-9449-84A8-AA4D8299CBE6}"/>
          </ac:spMkLst>
        </pc:spChg>
        <pc:picChg chg="del">
          <ac:chgData name="Warren Jayakumar" userId="12bc0d38-c33b-4696-a613-0999e112843b" providerId="ADAL" clId="{29F61A77-0081-41AB-9199-A8DFE3384104}" dt="2023-12-03T11:23:27.833" v="648" actId="478"/>
          <ac:picMkLst>
            <pc:docMk/>
            <pc:sldMk cId="2357623783" sldId="279"/>
            <ac:picMk id="3" creationId="{2E48B801-6803-28C1-BE82-472625A08CF5}"/>
          </ac:picMkLst>
        </pc:picChg>
        <pc:picChg chg="add del mod">
          <ac:chgData name="Warren Jayakumar" userId="12bc0d38-c33b-4696-a613-0999e112843b" providerId="ADAL" clId="{29F61A77-0081-41AB-9199-A8DFE3384104}" dt="2023-12-06T12:03:39.319" v="724" actId="478"/>
          <ac:picMkLst>
            <pc:docMk/>
            <pc:sldMk cId="2357623783" sldId="279"/>
            <ac:picMk id="3" creationId="{4103BCDC-7465-9CCC-F897-120C153B4D55}"/>
          </ac:picMkLst>
        </pc:picChg>
        <pc:picChg chg="add mod">
          <ac:chgData name="Warren Jayakumar" userId="12bc0d38-c33b-4696-a613-0999e112843b" providerId="ADAL" clId="{29F61A77-0081-41AB-9199-A8DFE3384104}" dt="2023-12-06T12:05:16.927" v="753" actId="1076"/>
          <ac:picMkLst>
            <pc:docMk/>
            <pc:sldMk cId="2357623783" sldId="279"/>
            <ac:picMk id="6" creationId="{40CFDAFA-69A8-7349-FB0A-84C2A62341B2}"/>
          </ac:picMkLst>
        </pc:picChg>
      </pc:sldChg>
      <pc:sldChg chg="new del">
        <pc:chgData name="Warren Jayakumar" userId="12bc0d38-c33b-4696-a613-0999e112843b" providerId="ADAL" clId="{29F61A77-0081-41AB-9199-A8DFE3384104}" dt="2023-12-03T11:08:45.737" v="361" actId="47"/>
        <pc:sldMkLst>
          <pc:docMk/>
          <pc:sldMk cId="3887743484" sldId="280"/>
        </pc:sldMkLst>
      </pc:sldChg>
      <pc:sldChg chg="ad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3544792660" sldId="281"/>
        </pc:sldMkLst>
      </pc:sldChg>
      <pc:sldChg chg="addSp delSp modSp add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612903382" sldId="282"/>
        </pc:sldMkLst>
        <pc:spChg chg="mod">
          <ac:chgData name="Warren Jayakumar" userId="12bc0d38-c33b-4696-a613-0999e112843b" providerId="ADAL" clId="{29F61A77-0081-41AB-9199-A8DFE3384104}" dt="2023-12-03T11:11:28.849" v="406"/>
          <ac:spMkLst>
            <pc:docMk/>
            <pc:sldMk cId="612903382" sldId="282"/>
            <ac:spMk id="5" creationId="{D0848FAE-ED72-D31F-8F56-C2EA12BA1755}"/>
          </ac:spMkLst>
        </pc:spChg>
        <pc:spChg chg="mod">
          <ac:chgData name="Warren Jayakumar" userId="12bc0d38-c33b-4696-a613-0999e112843b" providerId="ADAL" clId="{29F61A77-0081-41AB-9199-A8DFE3384104}" dt="2023-12-03T11:13:23.213" v="466" actId="1076"/>
          <ac:spMkLst>
            <pc:docMk/>
            <pc:sldMk cId="612903382" sldId="282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13:20.037" v="465" actId="1076"/>
          <ac:picMkLst>
            <pc:docMk/>
            <pc:sldMk cId="612903382" sldId="282"/>
            <ac:picMk id="3" creationId="{A0072F8F-FE5E-6D91-BAA7-CA345E3C636D}"/>
          </ac:picMkLst>
        </pc:picChg>
        <pc:picChg chg="del">
          <ac:chgData name="Warren Jayakumar" userId="12bc0d38-c33b-4696-a613-0999e112843b" providerId="ADAL" clId="{29F61A77-0081-41AB-9199-A8DFE3384104}" dt="2023-12-03T11:11:34.934" v="407" actId="478"/>
          <ac:picMkLst>
            <pc:docMk/>
            <pc:sldMk cId="612903382" sldId="282"/>
            <ac:picMk id="8" creationId="{61356C04-4C2C-D83C-CAE3-67414B681FFD}"/>
          </ac:picMkLst>
        </pc:picChg>
      </pc:sldChg>
      <pc:sldChg chg="addSp delSp modSp add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2817753245" sldId="283"/>
        </pc:sldMkLst>
        <pc:spChg chg="mod">
          <ac:chgData name="Warren Jayakumar" userId="12bc0d38-c33b-4696-a613-0999e112843b" providerId="ADAL" clId="{29F61A77-0081-41AB-9199-A8DFE3384104}" dt="2023-12-03T11:13:56.906" v="564" actId="313"/>
          <ac:spMkLst>
            <pc:docMk/>
            <pc:sldMk cId="2817753245" sldId="283"/>
            <ac:spMk id="22" creationId="{A9D33137-D351-FD6E-34A6-3E1334165263}"/>
          </ac:spMkLst>
        </pc:spChg>
        <pc:picChg chg="del">
          <ac:chgData name="Warren Jayakumar" userId="12bc0d38-c33b-4696-a613-0999e112843b" providerId="ADAL" clId="{29F61A77-0081-41AB-9199-A8DFE3384104}" dt="2023-12-03T11:13:28.545" v="468" actId="478"/>
          <ac:picMkLst>
            <pc:docMk/>
            <pc:sldMk cId="2817753245" sldId="283"/>
            <ac:picMk id="3" creationId="{A0072F8F-FE5E-6D91-BAA7-CA345E3C636D}"/>
          </ac:picMkLst>
        </pc:picChg>
        <pc:picChg chg="add mod">
          <ac:chgData name="Warren Jayakumar" userId="12bc0d38-c33b-4696-a613-0999e112843b" providerId="ADAL" clId="{29F61A77-0081-41AB-9199-A8DFE3384104}" dt="2023-12-03T11:14:06.488" v="568" actId="1076"/>
          <ac:picMkLst>
            <pc:docMk/>
            <pc:sldMk cId="2817753245" sldId="283"/>
            <ac:picMk id="4" creationId="{4B9DF101-FBBF-18C6-8EDC-F79220094BC4}"/>
          </ac:picMkLst>
        </pc:picChg>
      </pc:sldChg>
      <pc:sldChg chg="addSp delSp modSp add mo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1264560101" sldId="284"/>
        </pc:sldMkLst>
        <pc:spChg chg="mod">
          <ac:chgData name="Warren Jayakumar" userId="12bc0d38-c33b-4696-a613-0999e112843b" providerId="ADAL" clId="{29F61A77-0081-41AB-9199-A8DFE3384104}" dt="2023-12-03T11:15:01.994" v="577" actId="1076"/>
          <ac:spMkLst>
            <pc:docMk/>
            <pc:sldMk cId="1264560101" sldId="284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14:58.737" v="576" actId="1076"/>
          <ac:picMkLst>
            <pc:docMk/>
            <pc:sldMk cId="1264560101" sldId="284"/>
            <ac:picMk id="3" creationId="{CD4F67BA-B3AF-A100-F446-98B36040AB63}"/>
          </ac:picMkLst>
        </pc:picChg>
        <pc:picChg chg="del">
          <ac:chgData name="Warren Jayakumar" userId="12bc0d38-c33b-4696-a613-0999e112843b" providerId="ADAL" clId="{29F61A77-0081-41AB-9199-A8DFE3384104}" dt="2023-12-03T11:14:36.068" v="570" actId="478"/>
          <ac:picMkLst>
            <pc:docMk/>
            <pc:sldMk cId="1264560101" sldId="284"/>
            <ac:picMk id="4" creationId="{4B9DF101-FBBF-18C6-8EDC-F79220094BC4}"/>
          </ac:picMkLst>
        </pc:picChg>
      </pc:sldChg>
      <pc:sldChg chg="addSp delSp modSp add mod ord modTransition">
        <pc:chgData name="Warren Jayakumar" userId="12bc0d38-c33b-4696-a613-0999e112843b" providerId="ADAL" clId="{29F61A77-0081-41AB-9199-A8DFE3384104}" dt="2023-12-06T05:46:01.521" v="721"/>
        <pc:sldMkLst>
          <pc:docMk/>
          <pc:sldMk cId="4269772491" sldId="285"/>
        </pc:sldMkLst>
        <pc:spChg chg="mod">
          <ac:chgData name="Warren Jayakumar" userId="12bc0d38-c33b-4696-a613-0999e112843b" providerId="ADAL" clId="{29F61A77-0081-41AB-9199-A8DFE3384104}" dt="2023-12-03T11:22:18.268" v="620" actId="20577"/>
          <ac:spMkLst>
            <pc:docMk/>
            <pc:sldMk cId="4269772491" sldId="285"/>
            <ac:spMk id="22" creationId="{A9D33137-D351-FD6E-34A6-3E1334165263}"/>
          </ac:spMkLst>
        </pc:spChg>
        <pc:picChg chg="add mod">
          <ac:chgData name="Warren Jayakumar" userId="12bc0d38-c33b-4696-a613-0999e112843b" providerId="ADAL" clId="{29F61A77-0081-41AB-9199-A8DFE3384104}" dt="2023-12-03T11:21:48.575" v="589" actId="1076"/>
          <ac:picMkLst>
            <pc:docMk/>
            <pc:sldMk cId="4269772491" sldId="285"/>
            <ac:picMk id="3" creationId="{3FAE51C8-EBB1-9C2C-C84D-4052307A75B9}"/>
          </ac:picMkLst>
        </pc:picChg>
        <pc:picChg chg="del">
          <ac:chgData name="Warren Jayakumar" userId="12bc0d38-c33b-4696-a613-0999e112843b" providerId="ADAL" clId="{29F61A77-0081-41AB-9199-A8DFE3384104}" dt="2023-12-03T11:21:06.453" v="581" actId="478"/>
          <ac:picMkLst>
            <pc:docMk/>
            <pc:sldMk cId="4269772491" sldId="285"/>
            <ac:picMk id="4" creationId="{4B9DF101-FBBF-18C6-8EDC-F79220094BC4}"/>
          </ac:picMkLst>
        </pc:picChg>
      </pc:sldChg>
      <pc:sldMasterChg chg="modTransition modSldLayout">
        <pc:chgData name="Warren Jayakumar" userId="12bc0d38-c33b-4696-a613-0999e112843b" providerId="ADAL" clId="{29F61A77-0081-41AB-9199-A8DFE3384104}" dt="2023-12-06T05:46:01.521" v="721"/>
        <pc:sldMasterMkLst>
          <pc:docMk/>
          <pc:sldMasterMk cId="2283965546" sldId="2147483725"/>
        </pc:sldMasterMkLst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1670758526" sldId="2147483714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498552897" sldId="2147483715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771882385" sldId="2147483716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1964764155" sldId="2147483717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2238624846" sldId="2147483718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2164068538" sldId="2147483719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2929712853" sldId="2147483720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708457474" sldId="2147483721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768746834" sldId="2147483722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249666865" sldId="2147483723"/>
          </pc:sldLayoutMkLst>
        </pc:sldLayoutChg>
        <pc:sldLayoutChg chg="modTransition">
          <pc:chgData name="Warren Jayakumar" userId="12bc0d38-c33b-4696-a613-0999e112843b" providerId="ADAL" clId="{29F61A77-0081-41AB-9199-A8DFE3384104}" dt="2023-12-06T05:46:01.521" v="721"/>
          <pc:sldLayoutMkLst>
            <pc:docMk/>
            <pc:sldMasterMk cId="2283965546" sldId="2147483725"/>
            <pc:sldLayoutMk cId="32579163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2853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4155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68538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7474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46834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6865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163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484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58526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52897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2385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 trans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06-Dec-23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6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3AE4BC-2211-4D4F-3686-2ACF60F9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ue circuit board with many blue lights&#10;&#10;Description automatically generated">
            <a:extLst>
              <a:ext uri="{FF2B5EF4-FFF2-40B4-BE49-F238E27FC236}">
                <a16:creationId xmlns:a16="http://schemas.microsoft.com/office/drawing/2014/main" id="{36EF22F6-1825-860F-2FEA-BAE5C8DF79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F8B7E8-12B2-753C-7477-05B85D1D0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3729474" y="2822080"/>
            <a:ext cx="8481958" cy="4109294"/>
          </a:xfrm>
          <a:custGeom>
            <a:avLst/>
            <a:gdLst>
              <a:gd name="connsiteX0" fmla="*/ 2129133 w 8481958"/>
              <a:gd name="connsiteY0" fmla="*/ 1770 h 4109294"/>
              <a:gd name="connsiteX1" fmla="*/ 54314 w 8481958"/>
              <a:gd name="connsiteY1" fmla="*/ 918720 h 4109294"/>
              <a:gd name="connsiteX2" fmla="*/ 0 w 8481958"/>
              <a:gd name="connsiteY2" fmla="*/ 978213 h 4109294"/>
              <a:gd name="connsiteX3" fmla="*/ 54654 w 8481958"/>
              <a:gd name="connsiteY3" fmla="*/ 4109294 h 4109294"/>
              <a:gd name="connsiteX4" fmla="*/ 8481958 w 8481958"/>
              <a:gd name="connsiteY4" fmla="*/ 3962195 h 4109294"/>
              <a:gd name="connsiteX5" fmla="*/ 4000639 w 8481958"/>
              <a:gd name="connsiteY5" fmla="*/ 570502 h 4109294"/>
              <a:gd name="connsiteX6" fmla="*/ 3936789 w 8481958"/>
              <a:gd name="connsiteY6" fmla="*/ 524650 h 4109294"/>
              <a:gd name="connsiteX7" fmla="*/ 2305851 w 8481958"/>
              <a:gd name="connsiteY7" fmla="*/ 872 h 4109294"/>
              <a:gd name="connsiteX8" fmla="*/ 2129133 w 8481958"/>
              <a:gd name="connsiteY8" fmla="*/ 1770 h 410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81958" h="4109294">
                <a:moveTo>
                  <a:pt x="2129133" y="1770"/>
                </a:moveTo>
                <a:cubicBezTo>
                  <a:pt x="1364196" y="27835"/>
                  <a:pt x="614660" y="341491"/>
                  <a:pt x="54314" y="918720"/>
                </a:cubicBezTo>
                <a:lnTo>
                  <a:pt x="0" y="978213"/>
                </a:lnTo>
                <a:lnTo>
                  <a:pt x="54654" y="4109294"/>
                </a:lnTo>
                <a:lnTo>
                  <a:pt x="8481958" y="3962195"/>
                </a:lnTo>
                <a:lnTo>
                  <a:pt x="4000639" y="570502"/>
                </a:lnTo>
                <a:lnTo>
                  <a:pt x="3936789" y="524650"/>
                </a:lnTo>
                <a:cubicBezTo>
                  <a:pt x="3438692" y="185770"/>
                  <a:pt x="2871718" y="14402"/>
                  <a:pt x="2305851" y="872"/>
                </a:cubicBezTo>
                <a:cubicBezTo>
                  <a:pt x="2246907" y="-538"/>
                  <a:pt x="2187974" y="-235"/>
                  <a:pt x="2129133" y="1770"/>
                </a:cubicBezTo>
                <a:close/>
              </a:path>
            </a:pathLst>
          </a:custGeom>
          <a:gradFill>
            <a:gsLst>
              <a:gs pos="18000">
                <a:schemeClr val="bg2">
                  <a:alpha val="79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51893-E982-5B0B-BB58-795CB753E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390" y="2692666"/>
            <a:ext cx="4679325" cy="1558341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Analog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6EF78-256A-D857-BDA3-7A1610803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4602" y="4251007"/>
            <a:ext cx="3181436" cy="956256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Automatic Solar Tracker</a:t>
            </a:r>
          </a:p>
          <a:p>
            <a:pPr algn="r"/>
            <a:r>
              <a:rPr lang="en-US" dirty="0"/>
              <a:t>Electron Envoys</a:t>
            </a:r>
          </a:p>
        </p:txBody>
      </p:sp>
      <p:pic>
        <p:nvPicPr>
          <p:cNvPr id="14" name="Picture 13" descr="A logo of a blue and silver fire flame&#10;&#10;Description automatically generated">
            <a:extLst>
              <a:ext uri="{FF2B5EF4-FFF2-40B4-BE49-F238E27FC236}">
                <a16:creationId xmlns:a16="http://schemas.microsoft.com/office/drawing/2014/main" id="{8E228E1C-92D9-2E6B-6DDD-BC20D339DC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090" y1="63411" x2="48090" y2="63411"/>
                        <a14:foregroundMark x1="48351" y1="66276" x2="48351" y2="66276"/>
                        <a14:foregroundMark x1="49132" y1="64323" x2="49132" y2="64323"/>
                        <a14:foregroundMark x1="48872" y1="67708" x2="48872" y2="67708"/>
                        <a14:foregroundMark x1="48611" y1="66927" x2="48611" y2="66927"/>
                        <a14:foregroundMark x1="48698" y1="56901" x2="48698" y2="56901"/>
                        <a14:foregroundMark x1="48698" y1="57161" x2="48698" y2="57161"/>
                        <a14:foregroundMark x1="48611" y1="57422" x2="48611" y2="57422"/>
                        <a14:foregroundMark x1="48524" y1="57552" x2="48524" y2="57552"/>
                        <a14:foregroundMark x1="48524" y1="57682" x2="48524" y2="57682"/>
                        <a14:foregroundMark x1="48524" y1="57943" x2="48524" y2="57943"/>
                        <a14:foregroundMark x1="48524" y1="58073" x2="48524" y2="58073"/>
                        <a14:foregroundMark x1="48611" y1="57682" x2="48611" y2="57682"/>
                        <a14:foregroundMark x1="48524" y1="57552" x2="48872" y2="58984"/>
                        <a14:foregroundMark x1="48524" y1="65625" x2="48785" y2="67708"/>
                        <a14:foregroundMark x1="34809" y1="67578" x2="38455" y2="73307"/>
                        <a14:foregroundMark x1="40104" y1="23177" x2="44097" y2="19531"/>
                        <a14:foregroundMark x1="44097" y1="19531" x2="47396" y2="18750"/>
                        <a14:foregroundMark x1="57899" y1="62240" x2="57899" y2="62240"/>
                        <a14:foregroundMark x1="35938" y1="29818" x2="35938" y2="29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073" y="4397323"/>
            <a:ext cx="3819525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3315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87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the integral part of the PID controller.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op amp integrates the input voltage signal.</a:t>
                </a: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output voltage of such an amplifier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23</m:t>
                          </m:r>
                        </m:den>
                      </m:f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trl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sz="2400" b="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1M</a:t>
                </a:r>
                <a:r>
                  <a:rPr lang="el-G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Ω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resistor has been added parallel to the capacitor to minimize any DC signal that can be integrated.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872920"/>
              </a:xfrm>
              <a:prstGeom prst="rect">
                <a:avLst/>
              </a:prstGeom>
              <a:blipFill>
                <a:blip r:embed="rId2"/>
                <a:stretch>
                  <a:fillRect l="-893" t="-1415"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4F4FDD26-5CFA-3F15-526B-C28BDABA3C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721" y="145407"/>
            <a:ext cx="3841452" cy="31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19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Derivative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524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the derivative part of the PID controller.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op amp differentiates the input voltage signal.</a:t>
                </a: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output voltage of such an amplifier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b="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can be used to control the output based on sudden changes of the input.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524106"/>
              </a:xfrm>
              <a:prstGeom prst="rect">
                <a:avLst/>
              </a:prstGeom>
              <a:blipFill>
                <a:blip r:embed="rId2"/>
                <a:stretch>
                  <a:fillRect l="-893" t="-1557" b="-3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0EC5A420-F1BB-0463-7B2D-E89D2BDFF6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053" y="145407"/>
            <a:ext cx="3302000" cy="28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3532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Derivative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524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the derivative part of the PID controller.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op amp differentiates the input voltage signal.</a:t>
                </a: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output voltage of such an amplifier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31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num>
                        <m:den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b="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can be used to control the output based on sudden changes of the input.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524106"/>
              </a:xfrm>
              <a:prstGeom prst="rect">
                <a:avLst/>
              </a:prstGeom>
              <a:blipFill>
                <a:blip r:embed="rId2"/>
                <a:stretch>
                  <a:fillRect l="-893" t="-1557" b="-3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0EC5A420-F1BB-0463-7B2D-E89D2BDFF6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053" y="145407"/>
            <a:ext cx="3302000" cy="28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92660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980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After each individual controller, an inverting </a:t>
                </a:r>
              </a:p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amplifier has been added to adjust the gain </a:t>
                </a:r>
              </a:p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of each controller individually. </a:t>
                </a:r>
              </a:p>
              <a:p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an inverting amplifier and the output voltage can be given as: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𝑉𝑅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17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important when tuning the PID controller and adjusting the values of </a:t>
                </a:r>
                <a:r>
                  <a:rPr lang="en-US" sz="24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Kp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Ki and </a:t>
                </a:r>
                <a:r>
                  <a:rPr lang="en-US" sz="24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Kd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 best performance.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980642"/>
              </a:xfrm>
              <a:prstGeom prst="rect">
                <a:avLst/>
              </a:prstGeom>
              <a:blipFill>
                <a:blip r:embed="rId2"/>
                <a:stretch>
                  <a:fillRect l="-893" t="-1378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61356C04-4C2C-D83C-CAE3-67414B681F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6" y="334165"/>
            <a:ext cx="3259166" cy="36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99184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PWM Generation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858688" y="5841114"/>
            <a:ext cx="10239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first stage in this is the generation of a square wave and it’s differentiation in order to produce a triangular wave</a:t>
            </a:r>
          </a:p>
          <a:p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72F8F-FE5E-6D91-BAA7-CA345E3C63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621" y="2157712"/>
            <a:ext cx="6038758" cy="33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3382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PWM Generation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858688" y="5841114"/>
            <a:ext cx="1023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Next, this is rectified. Parallelly, another setup also rectifies the error signal.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4B9DF101-FBBF-18C6-8EDC-F79220094B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377" y="2189276"/>
            <a:ext cx="5897245" cy="35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3245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PWM Generation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940538" y="5383914"/>
            <a:ext cx="10239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Next, the rectified triangle wave and rectified PID output signal are sent through a comparator. The output is a PWM signal whose magnitude changes according to the magnitude of the PID signal..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CD4F67BA-B3AF-A100-F446-98B36040A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780" y="1980565"/>
            <a:ext cx="2705443" cy="31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010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PWM Generation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676275" y="2459504"/>
            <a:ext cx="10239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stage of the motor control is to determine </a:t>
            </a:r>
          </a:p>
          <a:p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the direction in which the motor should spin. </a:t>
            </a:r>
          </a:p>
          <a:p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this, the PID output is compared with 0V with </a:t>
            </a:r>
          </a:p>
          <a:p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two comparators. </a:t>
            </a:r>
          </a:p>
          <a:p>
            <a:endParaRPr lang="en-US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whether PID output is positive or negative, one of the two op-amps shown will output a positive voltage and the other will output a negative voltage.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3FAE51C8-EBB1-9C2C-C84D-4052307A75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900" y="498003"/>
            <a:ext cx="4693602" cy="37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249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722" y="344814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Layer -2D</a:t>
            </a:r>
          </a:p>
        </p:txBody>
      </p:sp>
      <p:pic>
        <p:nvPicPr>
          <p:cNvPr id="8" name="Picture 7" descr="A red and blue circuit board&#10;&#10;Description automatically generated">
            <a:extLst>
              <a:ext uri="{FF2B5EF4-FFF2-40B4-BE49-F238E27FC236}">
                <a16:creationId xmlns:a16="http://schemas.microsoft.com/office/drawing/2014/main" id="{D24F8F80-0970-EA2F-FDFE-0E28EBC5AA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148" y="975720"/>
            <a:ext cx="8613703" cy="58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30062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722" y="344814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 Layer -2D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F8F80-0970-EA2F-FDFE-0E28EBC5AA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9148" y="984985"/>
            <a:ext cx="8613703" cy="58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1783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CF81-9E4B-E936-1D9D-06ED1A73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39696"/>
            <a:ext cx="10141077" cy="4061079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Specifications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Theory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functional components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design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Enclosure design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5219360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722" y="344814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F8F80-0970-EA2F-FDFE-0E28EBC5AA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9148" y="989984"/>
            <a:ext cx="8613703" cy="58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83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Enclosure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6FD1D-4977-03B9-60CF-85949FC5F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2E5BB-47CF-6AAC-FF22-50FC355630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323" y="1393048"/>
            <a:ext cx="6949354" cy="51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72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Testing</a:t>
            </a:r>
          </a:p>
        </p:txBody>
      </p:sp>
      <p:pic>
        <p:nvPicPr>
          <p:cNvPr id="7" name="Media1(1)">
            <a:hlinkClick r:id="" action="ppaction://media"/>
            <a:extLst>
              <a:ext uri="{FF2B5EF4-FFF2-40B4-BE49-F238E27FC236}">
                <a16:creationId xmlns:a16="http://schemas.microsoft.com/office/drawing/2014/main" id="{1D7BFD64-93AC-4519-0AE7-BA870B087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304" y="1092152"/>
            <a:ext cx="10009391" cy="56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5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Results</a:t>
            </a:r>
          </a:p>
        </p:txBody>
      </p:sp>
      <p:pic>
        <p:nvPicPr>
          <p:cNvPr id="6" name="Whatsapp Video 2023-12-06 At 09.10.48 Bec086b1">
            <a:hlinkClick r:id="" action="ppaction://media"/>
            <a:extLst>
              <a:ext uri="{FF2B5EF4-FFF2-40B4-BE49-F238E27FC236}">
                <a16:creationId xmlns:a16="http://schemas.microsoft.com/office/drawing/2014/main" id="{40CFDAFA-69A8-7349-FB0A-84C2A6234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550" y="1118133"/>
            <a:ext cx="9924900" cy="55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237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62A23-527A-ACC9-7AB7-5459E536F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proposed system shows promising results.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steps: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the system to draw power from the solar panels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mounts for mounting on rooftops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 marketing to popularize the product</a:t>
            </a:r>
          </a:p>
          <a:p>
            <a:pPr lvl="1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for different sizes</a:t>
            </a:r>
          </a:p>
        </p:txBody>
      </p:sp>
    </p:spTree>
    <p:extLst>
      <p:ext uri="{BB962C8B-B14F-4D97-AF65-F5344CB8AC3E}">
        <p14:creationId xmlns:p14="http://schemas.microsoft.com/office/powerpoint/2010/main" val="3906414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EA277-9A98-2EC1-598C-D88C7DA460EC}"/>
              </a:ext>
            </a:extLst>
          </p:cNvPr>
          <p:cNvSpPr/>
          <p:nvPr/>
        </p:nvSpPr>
        <p:spPr>
          <a:xfrm>
            <a:off x="1447918" y="2144294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Sunlight Sensing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0208C-B7BC-2179-9042-8D04D0B8E511}"/>
              </a:ext>
            </a:extLst>
          </p:cNvPr>
          <p:cNvSpPr/>
          <p:nvPr/>
        </p:nvSpPr>
        <p:spPr>
          <a:xfrm>
            <a:off x="1447918" y="3620669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Sunlight Sensing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39F71-ECC4-64C2-273E-DBD499C33098}"/>
              </a:ext>
            </a:extLst>
          </p:cNvPr>
          <p:cNvSpPr/>
          <p:nvPr/>
        </p:nvSpPr>
        <p:spPr>
          <a:xfrm>
            <a:off x="3095743" y="2896769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Amplifier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92DE0-968F-11C0-5E8A-982D9440EFA8}"/>
              </a:ext>
            </a:extLst>
          </p:cNvPr>
          <p:cNvSpPr/>
          <p:nvPr/>
        </p:nvSpPr>
        <p:spPr>
          <a:xfrm>
            <a:off x="4743568" y="2896769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PID 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1BEED-F4F6-7161-17BF-5024BFDB5210}"/>
              </a:ext>
            </a:extLst>
          </p:cNvPr>
          <p:cNvSpPr/>
          <p:nvPr/>
        </p:nvSpPr>
        <p:spPr>
          <a:xfrm>
            <a:off x="6391393" y="2896769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Summing amplifier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ACE3D-8AA9-09D6-6E25-33D430845A09}"/>
              </a:ext>
            </a:extLst>
          </p:cNvPr>
          <p:cNvSpPr/>
          <p:nvPr/>
        </p:nvSpPr>
        <p:spPr>
          <a:xfrm>
            <a:off x="8039218" y="2896769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CBBABC-14C3-96AE-12EB-2A9CBEBF5C64}"/>
              </a:ext>
            </a:extLst>
          </p:cNvPr>
          <p:cNvSpPr/>
          <p:nvPr/>
        </p:nvSpPr>
        <p:spPr>
          <a:xfrm>
            <a:off x="9687043" y="2896768"/>
            <a:ext cx="1523941" cy="1314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C7F8DC-3E8A-9B39-EBE5-407CFECEDD7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971859" y="2801520"/>
            <a:ext cx="123884" cy="752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6C9121-55DB-411D-8C66-16A7A30E350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971859" y="3553995"/>
            <a:ext cx="123884" cy="72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991362-22DD-7038-007E-FEE028E849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19684" y="3553995"/>
            <a:ext cx="123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A08E76-BDAE-EED3-E46E-682C6BACDCF4}"/>
              </a:ext>
            </a:extLst>
          </p:cNvPr>
          <p:cNvCxnSpPr/>
          <p:nvPr/>
        </p:nvCxnSpPr>
        <p:spPr>
          <a:xfrm>
            <a:off x="6267509" y="3553995"/>
            <a:ext cx="123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A96751-A40A-006C-1578-2DBD9FFED421}"/>
              </a:ext>
            </a:extLst>
          </p:cNvPr>
          <p:cNvCxnSpPr/>
          <p:nvPr/>
        </p:nvCxnSpPr>
        <p:spPr>
          <a:xfrm>
            <a:off x="7915334" y="3551990"/>
            <a:ext cx="123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4E7901-E825-B554-B5F5-B7B83224D6B8}"/>
              </a:ext>
            </a:extLst>
          </p:cNvPr>
          <p:cNvCxnSpPr/>
          <p:nvPr/>
        </p:nvCxnSpPr>
        <p:spPr>
          <a:xfrm>
            <a:off x="9563159" y="3551990"/>
            <a:ext cx="1238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1198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CF81-9E4B-E936-1D9D-06ED1A73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726" y="1259802"/>
            <a:ext cx="10141077" cy="535054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 voltages: +12V, -12V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Consumption – 1.4W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 amps used: TLV9352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 driver: L293D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LDR used – Advanced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Photonix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NSL-4960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LDR light resistance - &lt;5k</a:t>
            </a:r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LDR dark resistance 1M</a:t>
            </a:r>
            <a:r>
              <a:rPr lang="el-G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– 2 layer PCB manufactured by JLCPCB China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Enclosure – Aluminum frame with plywood surfaces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25238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0C3F26-174C-CD15-2AEB-B41AA64B8059}"/>
              </a:ext>
            </a:extLst>
          </p:cNvPr>
          <p:cNvGrpSpPr/>
          <p:nvPr/>
        </p:nvGrpSpPr>
        <p:grpSpPr>
          <a:xfrm>
            <a:off x="2024693" y="1533715"/>
            <a:ext cx="8142613" cy="2569655"/>
            <a:chOff x="1870067" y="2695765"/>
            <a:chExt cx="8142613" cy="2569655"/>
          </a:xfrm>
        </p:grpSpPr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96889239-22F7-7AAE-2713-7CE794B38B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9325146" y="3204719"/>
              <a:ext cx="687534" cy="171348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F439C27-90C0-51A2-AC2D-14FB20CD323A}"/>
                </a:ext>
              </a:extLst>
            </p:cNvPr>
            <p:cNvGrpSpPr/>
            <p:nvPr/>
          </p:nvGrpSpPr>
          <p:grpSpPr>
            <a:xfrm>
              <a:off x="1870067" y="2695765"/>
              <a:ext cx="8142613" cy="2569655"/>
              <a:chOff x="1870067" y="2695765"/>
              <a:chExt cx="8142613" cy="25696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8F23BC9-23A5-07AC-0174-5FC94591719C}"/>
                      </a:ext>
                    </a:extLst>
                  </p:cNvPr>
                  <p:cNvSpPr/>
                  <p:nvPr/>
                </p:nvSpPr>
                <p:spPr>
                  <a:xfrm>
                    <a:off x="2631049" y="2777706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000" dirty="0">
                      <a:ln>
                        <a:solidFill>
                          <a:sysClr val="windowText" lastClr="000000"/>
                        </a:solidFill>
                      </a:ln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8F23BC9-23A5-07AC-0174-5FC9459171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1049" y="2777706"/>
                    <a:ext cx="914400" cy="9144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185BC8-9854-2D7E-F9ED-FBD7FD4A4491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3545449" y="3234906"/>
                <a:ext cx="12594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B1B767-E9EC-3717-9F89-59349878BE71}"/>
                  </a:ext>
                </a:extLst>
              </p:cNvPr>
              <p:cNvSpPr/>
              <p:nvPr/>
            </p:nvSpPr>
            <p:spPr>
              <a:xfrm>
                <a:off x="4804904" y="2700078"/>
                <a:ext cx="1630393" cy="1017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n>
                      <a:solidFill>
                        <a:sysClr val="windowText" lastClr="000000"/>
                      </a:solidFill>
                    </a:ln>
                  </a:rPr>
                  <a:t>PID Control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09D950-2B97-91BB-CF68-E4FFED1AA66F}"/>
                  </a:ext>
                </a:extLst>
              </p:cNvPr>
              <p:cNvSpPr/>
              <p:nvPr/>
            </p:nvSpPr>
            <p:spPr>
              <a:xfrm>
                <a:off x="7694753" y="2695765"/>
                <a:ext cx="1630393" cy="1017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n>
                      <a:solidFill>
                        <a:sysClr val="windowText" lastClr="000000"/>
                      </a:solidFill>
                    </a:ln>
                  </a:rPr>
                  <a:t>Process</a:t>
                </a:r>
                <a:endParaRPr lang="en-US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3BB458-8C81-8363-C55E-DCADDAE87633}"/>
                  </a:ext>
                </a:extLst>
              </p:cNvPr>
              <p:cNvSpPr/>
              <p:nvPr/>
            </p:nvSpPr>
            <p:spPr>
              <a:xfrm>
                <a:off x="5254348" y="4533900"/>
                <a:ext cx="731520" cy="7315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n>
                      <a:solidFill>
                        <a:sysClr val="windowText" lastClr="000000"/>
                      </a:solidFill>
                    </a:ln>
                  </a:rPr>
                  <a:t>-1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3962B5F-DC9D-C636-27E1-9D43BF2DD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297" y="3204718"/>
                <a:ext cx="12594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AB0EE0F-377C-1C2A-F8C4-682336595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067" y="3234906"/>
                <a:ext cx="76098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A57D0D-C754-95B9-91A9-5FDA3152565B}"/>
                  </a:ext>
                </a:extLst>
              </p:cNvPr>
              <p:cNvCxnSpPr/>
              <p:nvPr/>
            </p:nvCxnSpPr>
            <p:spPr>
              <a:xfrm flipH="1">
                <a:off x="5985868" y="4922520"/>
                <a:ext cx="40268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C0AD2F5F-5F91-A5FB-1B89-426463A8CA7C}"/>
                  </a:ext>
                </a:extLst>
              </p:cNvPr>
              <p:cNvCxnSpPr>
                <a:stCxn id="13" idx="1"/>
                <a:endCxn id="7" idx="4"/>
              </p:cNvCxnSpPr>
              <p:nvPr/>
            </p:nvCxnSpPr>
            <p:spPr>
              <a:xfrm rot="10800000">
                <a:off x="3088250" y="3692106"/>
                <a:ext cx="2166099" cy="1207554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7C55DE-277F-0021-9FA4-E4B3FD9C59F0}"/>
                  </a:ext>
                </a:extLst>
              </p:cNvPr>
              <p:cNvSpPr txBox="1"/>
              <p:nvPr/>
            </p:nvSpPr>
            <p:spPr>
              <a:xfrm>
                <a:off x="2295408" y="4699750"/>
                <a:ext cx="7601183" cy="1238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𝐾𝑝𝑒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𝐾𝑖</m:t>
                      </m:r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𝐾𝑑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7C55DE-277F-0021-9FA4-E4B3FD9C5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408" y="4699750"/>
                <a:ext cx="7601183" cy="1238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67D3B48-9797-2954-CE28-12542CFCB80E}"/>
              </a:ext>
            </a:extLst>
          </p:cNvPr>
          <p:cNvSpPr txBox="1"/>
          <p:nvPr/>
        </p:nvSpPr>
        <p:spPr>
          <a:xfrm>
            <a:off x="6835834" y="1599550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u(t)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BFC3B-800B-F103-5A60-1D0A1965790A}"/>
              </a:ext>
            </a:extLst>
          </p:cNvPr>
          <p:cNvSpPr txBox="1"/>
          <p:nvPr/>
        </p:nvSpPr>
        <p:spPr>
          <a:xfrm>
            <a:off x="2051141" y="1608959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e(t)</a:t>
            </a:r>
          </a:p>
        </p:txBody>
      </p:sp>
    </p:spTree>
    <p:extLst>
      <p:ext uri="{BB962C8B-B14F-4D97-AF65-F5344CB8AC3E}">
        <p14:creationId xmlns:p14="http://schemas.microsoft.com/office/powerpoint/2010/main" val="107076636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3907507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Voltage Dividers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1449238" y="2579298"/>
            <a:ext cx="71685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voltage divider is made with a Light Dependent Resistor and a fixed 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voltage between these two resistors is sent to an input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implementation of the solar tracker contains two such voltage dividers in order to check if the sunlight on both resistors is the same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97B1C5-054E-D8E0-58E0-57E6FDD9A2FD}"/>
              </a:ext>
            </a:extLst>
          </p:cNvPr>
          <p:cNvGrpSpPr/>
          <p:nvPr/>
        </p:nvGrpSpPr>
        <p:grpSpPr>
          <a:xfrm>
            <a:off x="9173859" y="554834"/>
            <a:ext cx="778600" cy="3415794"/>
            <a:chOff x="9173859" y="554834"/>
            <a:chExt cx="778600" cy="34157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421B40-790C-CEAE-5413-2EE360291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3859" y="554834"/>
              <a:ext cx="778600" cy="341579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2185F7-2266-DE7E-0F41-CF0D2E0486D0}"/>
                </a:ext>
              </a:extLst>
            </p:cNvPr>
            <p:cNvCxnSpPr/>
            <p:nvPr/>
          </p:nvCxnSpPr>
          <p:spPr>
            <a:xfrm flipH="1">
              <a:off x="9644063" y="1266825"/>
              <a:ext cx="219075" cy="180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25885A7-543F-39D1-C7E2-5E2B9400B1B3}"/>
                </a:ext>
              </a:extLst>
            </p:cNvPr>
            <p:cNvCxnSpPr/>
            <p:nvPr/>
          </p:nvCxnSpPr>
          <p:spPr>
            <a:xfrm flipH="1">
              <a:off x="9666650" y="1405863"/>
              <a:ext cx="219075" cy="180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78415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2920261" cy="9536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Buffers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33137-D351-FD6E-34A6-3E1334165263}"/>
              </a:ext>
            </a:extLst>
          </p:cNvPr>
          <p:cNvSpPr txBox="1"/>
          <p:nvPr/>
        </p:nvSpPr>
        <p:spPr>
          <a:xfrm>
            <a:off x="1449238" y="2525126"/>
            <a:ext cx="71685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voltage divider input has input buffers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purpose of these is to minimize the current drawn by the op amps from the voltage divider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two such buffers and these outputs are sent to the two inputs of a differential amplifier.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D34C8-550F-EC95-CB1C-9F0A30101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510" y="281594"/>
            <a:ext cx="266737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140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242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purpose of the differential amplifier is to amplify the difference between the inverting and non inverting inputs.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resistors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should be equal to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respectively. Then the output voltage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Here, since all resistors are of equal value, the output is simply </a:t>
                </a:r>
              </a:p>
              <a:p>
                <a:r>
                  <a:rPr lang="en-US" sz="2400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242875"/>
              </a:xfrm>
              <a:prstGeom prst="rect">
                <a:avLst/>
              </a:prstGeom>
              <a:blipFill>
                <a:blip r:embed="rId2"/>
                <a:stretch>
                  <a:fillRect l="-893" t="-1692"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B0A6A69-BC92-A949-E13E-223EDB716D30}"/>
              </a:ext>
            </a:extLst>
          </p:cNvPr>
          <p:cNvGrpSpPr/>
          <p:nvPr/>
        </p:nvGrpSpPr>
        <p:grpSpPr>
          <a:xfrm>
            <a:off x="9058395" y="46721"/>
            <a:ext cx="2546350" cy="2478405"/>
            <a:chOff x="0" y="0"/>
            <a:chExt cx="2546350" cy="2478405"/>
          </a:xfrm>
        </p:grpSpPr>
        <p:pic>
          <p:nvPicPr>
            <p:cNvPr id="4" name="Picture 3" descr="A diagram of a error&#10;&#10;Description automatically generated">
              <a:extLst>
                <a:ext uri="{FF2B5EF4-FFF2-40B4-BE49-F238E27FC236}">
                  <a16:creationId xmlns:a16="http://schemas.microsoft.com/office/drawing/2014/main" id="{F162D48A-88F6-D69B-DEC2-D18D583E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650" y="0"/>
              <a:ext cx="2298700" cy="2478405"/>
            </a:xfrm>
            <a:prstGeom prst="rect">
              <a:avLst/>
            </a:prstGeom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31BB0A2E-8B30-5AF0-7E2F-160C0D03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82650"/>
              <a:ext cx="444500" cy="67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</a:t>
              </a:r>
              <a:r>
                <a:rPr lang="en-GB" sz="1100" kern="100" baseline="-25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</a:t>
              </a:r>
              <a:r>
                <a:rPr lang="en-GB" sz="1100" kern="100" baseline="-25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011203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FE16-B3C9-D3E0-91AC-85382571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45407"/>
            <a:ext cx="8886884" cy="953669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48FAE-ED72-D31F-8F56-C2EA12BA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8" y="1405863"/>
            <a:ext cx="6512685" cy="95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Proportional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/>
              <p:nvPr/>
            </p:nvSpPr>
            <p:spPr>
              <a:xfrm>
                <a:off x="1449238" y="2525126"/>
                <a:ext cx="10239554" cy="373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is the proportional part of the PID controller.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This controller functions like an inverting amplifier.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output voltage of such an amplifier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baseline="-2500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𝑉𝑖𝑛</m:t>
                      </m:r>
                    </m:oMath>
                  </m:oMathPara>
                </a14:m>
                <a:endParaRPr lang="en-US" sz="2400" b="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Here, the gain has been set to -1 by making resistors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9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R</a:t>
                </a:r>
                <a:r>
                  <a:rPr lang="en-US" sz="24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10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33137-D351-FD6E-34A6-3E133416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2525126"/>
                <a:ext cx="10239554" cy="3737626"/>
              </a:xfrm>
              <a:prstGeom prst="rect">
                <a:avLst/>
              </a:prstGeom>
              <a:blipFill>
                <a:blip r:embed="rId2"/>
                <a:stretch>
                  <a:fillRect l="-89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3229C38B-07F8-461A-EBB9-A1CE60FBDC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672" y="145407"/>
            <a:ext cx="3132341" cy="30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5077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148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Neue Haas Grotesk Text Pro</vt:lpstr>
      <vt:lpstr>SwellVTI</vt:lpstr>
      <vt:lpstr>Analog Project</vt:lpstr>
      <vt:lpstr>Contents</vt:lpstr>
      <vt:lpstr>Block Diagram</vt:lpstr>
      <vt:lpstr>Specifications</vt:lpstr>
      <vt:lpstr>Theory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Functional Components</vt:lpstr>
      <vt:lpstr>PCB Design</vt:lpstr>
      <vt:lpstr>PCB Design</vt:lpstr>
      <vt:lpstr>PCB Design</vt:lpstr>
      <vt:lpstr>Enclosure Design</vt:lpstr>
      <vt:lpstr>Initial Testing</vt:lpstr>
      <vt:lpstr>Final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Project</dc:title>
  <dc:creator>Warren Jayakumar</dc:creator>
  <cp:lastModifiedBy>Warren Jayakumar</cp:lastModifiedBy>
  <cp:revision>2</cp:revision>
  <dcterms:created xsi:type="dcterms:W3CDTF">2023-10-08T10:42:29Z</dcterms:created>
  <dcterms:modified xsi:type="dcterms:W3CDTF">2023-12-06T12:05:26Z</dcterms:modified>
</cp:coreProperties>
</file>